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8.xml" ContentType="application/vnd.openxmlformats-officedocument.presentationml.notesSlide+xml"/>
  <Default Extension="vml" ContentType="application/vnd.openxmlformats-officedocument.vmlDrawing"/>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75" r:id="rId2"/>
    <p:sldMasterId id="2147483690" r:id="rId3"/>
  </p:sldMasterIdLst>
  <p:notesMasterIdLst>
    <p:notesMasterId r:id="rId16"/>
  </p:notesMasterIdLst>
  <p:sldIdLst>
    <p:sldId id="276" r:id="rId4"/>
    <p:sldId id="263" r:id="rId5"/>
    <p:sldId id="264" r:id="rId6"/>
    <p:sldId id="265" r:id="rId7"/>
    <p:sldId id="273" r:id="rId8"/>
    <p:sldId id="269" r:id="rId9"/>
    <p:sldId id="274" r:id="rId10"/>
    <p:sldId id="277" r:id="rId11"/>
    <p:sldId id="257" r:id="rId12"/>
    <p:sldId id="278" r:id="rId13"/>
    <p:sldId id="259" r:id="rId14"/>
    <p:sldId id="279" r:id="rId15"/>
  </p:sldIdLst>
  <p:sldSz cx="9144000" cy="6858000" type="screen4x3"/>
  <p:notesSz cx="7053263" cy="10180638"/>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3366FF"/>
    <a:srgbClr val="FF99FF"/>
    <a:srgbClr val="FFFFCC"/>
    <a:srgbClr val="99FF66"/>
    <a:srgbClr val="6699FF"/>
    <a:srgbClr val="99CCFF"/>
    <a:srgbClr val="CCE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88909" autoAdjust="0"/>
  </p:normalViewPr>
  <p:slideViewPr>
    <p:cSldViewPr snapToGrid="0">
      <p:cViewPr>
        <p:scale>
          <a:sx n="66" d="100"/>
          <a:sy n="66" d="100"/>
        </p:scale>
        <p:origin x="-1548"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bwMode="auto">
          <a:xfrm>
            <a:off x="0" y="0"/>
            <a:ext cx="3055938" cy="511175"/>
          </a:xfrm>
          <a:prstGeom prst="rect">
            <a:avLst/>
          </a:prstGeom>
          <a:noFill/>
          <a:ln w="9525">
            <a:noFill/>
            <a:miter lim="800000"/>
            <a:headEnd/>
            <a:tailEnd/>
          </a:ln>
        </p:spPr>
        <p:txBody>
          <a:bodyPr vert="horz" wrap="square" lIns="98472" tIns="49236" rIns="98472" bIns="49236" numCol="1" anchor="t" anchorCtr="0" compatLnSpc="1">
            <a:prstTxWarp prst="textNoShape">
              <a:avLst/>
            </a:prstTxWarp>
          </a:bodyPr>
          <a:lstStyle>
            <a:lvl1pPr defTabSz="984250">
              <a:defRPr sz="1300">
                <a:latin typeface="Calibri" pitchFamily="34" charset="0"/>
              </a:defRPr>
            </a:lvl1pPr>
          </a:lstStyle>
          <a:p>
            <a:pPr>
              <a:defRPr/>
            </a:pPr>
            <a:endParaRPr lang="ja-JP" altLang="en-US"/>
          </a:p>
        </p:txBody>
      </p:sp>
      <p:sp>
        <p:nvSpPr>
          <p:cNvPr id="3" name="日付プレースホルダー 2"/>
          <p:cNvSpPr>
            <a:spLocks noGrp="1"/>
          </p:cNvSpPr>
          <p:nvPr>
            <p:ph type="dt" idx="1"/>
          </p:nvPr>
        </p:nvSpPr>
        <p:spPr bwMode="auto">
          <a:xfrm>
            <a:off x="3995738" y="0"/>
            <a:ext cx="3055937" cy="511175"/>
          </a:xfrm>
          <a:prstGeom prst="rect">
            <a:avLst/>
          </a:prstGeom>
          <a:noFill/>
          <a:ln w="9525">
            <a:noFill/>
            <a:miter lim="800000"/>
            <a:headEnd/>
            <a:tailEnd/>
          </a:ln>
        </p:spPr>
        <p:txBody>
          <a:bodyPr vert="horz" wrap="square" lIns="98472" tIns="49236" rIns="98472" bIns="49236" numCol="1" anchor="t" anchorCtr="0" compatLnSpc="1">
            <a:prstTxWarp prst="textNoShape">
              <a:avLst/>
            </a:prstTxWarp>
          </a:bodyPr>
          <a:lstStyle>
            <a:lvl1pPr algn="r" defTabSz="984250">
              <a:defRPr sz="1300">
                <a:latin typeface="Calibri" pitchFamily="34" charset="0"/>
              </a:defRPr>
            </a:lvl1pPr>
          </a:lstStyle>
          <a:p>
            <a:pPr>
              <a:defRPr/>
            </a:pPr>
            <a:fld id="{C1028779-C697-42F9-9403-99212F183692}" type="datetimeFigureOut">
              <a:rPr lang="ja-JP" altLang="en-US"/>
              <a:pPr>
                <a:defRPr/>
              </a:pPr>
              <a:t>2019/3/8</a:t>
            </a:fld>
            <a:endParaRPr lang="en-US" altLang="ja-JP"/>
          </a:p>
        </p:txBody>
      </p:sp>
      <p:sp>
        <p:nvSpPr>
          <p:cNvPr id="4" name="スライド イメージ プレースホルダー 3"/>
          <p:cNvSpPr>
            <a:spLocks noGrp="1" noRot="1" noChangeAspect="1"/>
          </p:cNvSpPr>
          <p:nvPr>
            <p:ph type="sldImg" idx="2"/>
          </p:nvPr>
        </p:nvSpPr>
        <p:spPr>
          <a:xfrm>
            <a:off x="1236663" y="1273175"/>
            <a:ext cx="4579937" cy="3435350"/>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ー 4"/>
          <p:cNvSpPr>
            <a:spLocks noGrp="1"/>
          </p:cNvSpPr>
          <p:nvPr>
            <p:ph type="body" sz="quarter" idx="3"/>
          </p:nvPr>
        </p:nvSpPr>
        <p:spPr bwMode="auto">
          <a:xfrm>
            <a:off x="704850" y="4899025"/>
            <a:ext cx="5643563" cy="4008438"/>
          </a:xfrm>
          <a:prstGeom prst="rect">
            <a:avLst/>
          </a:prstGeom>
          <a:noFill/>
          <a:ln w="9525">
            <a:noFill/>
            <a:miter lim="800000"/>
            <a:headEnd/>
            <a:tailEnd/>
          </a:ln>
        </p:spPr>
        <p:txBody>
          <a:bodyPr vert="horz" wrap="square" lIns="98472" tIns="49236" rIns="98472" bIns="49236" numCol="1" anchor="t" anchorCtr="0" compatLnSpc="1">
            <a:prstTxWarp prst="textNoShape">
              <a:avLst/>
            </a:prstTxWarp>
          </a:bodyPr>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ー 5"/>
          <p:cNvSpPr>
            <a:spLocks noGrp="1"/>
          </p:cNvSpPr>
          <p:nvPr>
            <p:ph type="ftr" sz="quarter" idx="4"/>
          </p:nvPr>
        </p:nvSpPr>
        <p:spPr bwMode="auto">
          <a:xfrm>
            <a:off x="0" y="9669463"/>
            <a:ext cx="3055938" cy="511175"/>
          </a:xfrm>
          <a:prstGeom prst="rect">
            <a:avLst/>
          </a:prstGeom>
          <a:noFill/>
          <a:ln w="9525">
            <a:noFill/>
            <a:miter lim="800000"/>
            <a:headEnd/>
            <a:tailEnd/>
          </a:ln>
        </p:spPr>
        <p:txBody>
          <a:bodyPr vert="horz" wrap="square" lIns="98472" tIns="49236" rIns="98472" bIns="49236" numCol="1" anchor="b" anchorCtr="0" compatLnSpc="1">
            <a:prstTxWarp prst="textNoShape">
              <a:avLst/>
            </a:prstTxWarp>
          </a:bodyPr>
          <a:lstStyle>
            <a:lvl1pPr defTabSz="984250">
              <a:defRPr sz="1300">
                <a:latin typeface="Calibri" pitchFamily="34" charset="0"/>
              </a:defRPr>
            </a:lvl1pPr>
          </a:lstStyle>
          <a:p>
            <a:pPr>
              <a:defRPr/>
            </a:pPr>
            <a:endParaRPr lang="ja-JP" altLang="en-US"/>
          </a:p>
        </p:txBody>
      </p:sp>
      <p:sp>
        <p:nvSpPr>
          <p:cNvPr id="7" name="スライド番号プレースホルダー 6"/>
          <p:cNvSpPr>
            <a:spLocks noGrp="1"/>
          </p:cNvSpPr>
          <p:nvPr>
            <p:ph type="sldNum" sz="quarter" idx="5"/>
          </p:nvPr>
        </p:nvSpPr>
        <p:spPr bwMode="auto">
          <a:xfrm>
            <a:off x="3995738" y="9669463"/>
            <a:ext cx="3055937" cy="511175"/>
          </a:xfrm>
          <a:prstGeom prst="rect">
            <a:avLst/>
          </a:prstGeom>
          <a:noFill/>
          <a:ln w="9525">
            <a:noFill/>
            <a:miter lim="800000"/>
            <a:headEnd/>
            <a:tailEnd/>
          </a:ln>
        </p:spPr>
        <p:txBody>
          <a:bodyPr vert="horz" wrap="square" lIns="98472" tIns="49236" rIns="98472" bIns="49236" numCol="1" anchor="b" anchorCtr="0" compatLnSpc="1">
            <a:prstTxWarp prst="textNoShape">
              <a:avLst/>
            </a:prstTxWarp>
          </a:bodyPr>
          <a:lstStyle>
            <a:lvl1pPr algn="r" defTabSz="984250">
              <a:defRPr sz="1300">
                <a:latin typeface="Calibri" pitchFamily="34" charset="0"/>
              </a:defRPr>
            </a:lvl1pPr>
          </a:lstStyle>
          <a:p>
            <a:pPr>
              <a:defRPr/>
            </a:pPr>
            <a:fld id="{574E12BD-E524-486E-B0B7-5D79DE80F7E5}" type="slidenum">
              <a:rPr lang="ja-JP" altLang="en-US"/>
              <a:pPr>
                <a:defRPr/>
              </a:pPr>
              <a:t>&lt;#&gt;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12290" name="ノート プレースホルダー 2"/>
          <p:cNvSpPr>
            <a:spLocks noGrp="1"/>
          </p:cNvSpPr>
          <p:nvPr>
            <p:ph type="body" idx="1"/>
          </p:nvPr>
        </p:nvSpPr>
        <p:spPr>
          <a:noFill/>
          <a:ln/>
        </p:spPr>
        <p:txBody>
          <a:bodyPr/>
          <a:lstStyle/>
          <a:p>
            <a:pPr eaLnBrk="1" hangingPunct="1">
              <a:spcBef>
                <a:spcPct val="0"/>
              </a:spcBef>
            </a:pPr>
            <a:r>
              <a:rPr lang="ja-JP" altLang="en-US" smtClean="0">
                <a:solidFill>
                  <a:srgbClr val="000000"/>
                </a:solidFill>
              </a:rPr>
              <a:t>これは、「「主体的・対話的で深い学び」実現のためのサポートブック」</a:t>
            </a:r>
            <a:r>
              <a:rPr lang="en-US" altLang="ja-JP" smtClean="0">
                <a:solidFill>
                  <a:srgbClr val="000000"/>
                </a:solidFill>
              </a:rPr>
              <a:t>P158</a:t>
            </a:r>
            <a:r>
              <a:rPr lang="ja-JP" altLang="en-US" smtClean="0">
                <a:solidFill>
                  <a:srgbClr val="000000"/>
                </a:solidFill>
              </a:rPr>
              <a:t>に載っているワークシートを参考にして、小中学校活用版シートとして作成したものです。</a:t>
            </a:r>
          </a:p>
          <a:p>
            <a:pPr eaLnBrk="1" hangingPunct="1">
              <a:spcBef>
                <a:spcPct val="0"/>
              </a:spcBef>
            </a:pPr>
            <a:r>
              <a:rPr lang="ja-JP" altLang="en-US" smtClean="0"/>
              <a:t>学習過程可視化法は、目標に関連する子供の行動や発言などの事実を、授業の流れに沿って可視化し、</a:t>
            </a:r>
            <a:r>
              <a:rPr lang="ja-JP" altLang="ja-JP" smtClean="0"/>
              <a:t>授業のどの場面で資質・能力が発揮されたかを</a:t>
            </a:r>
            <a:r>
              <a:rPr lang="ja-JP" altLang="en-US" smtClean="0"/>
              <a:t>分析するものです</a:t>
            </a:r>
            <a:r>
              <a:rPr lang="ja-JP" altLang="ja-JP" smtClean="0"/>
              <a:t>。</a:t>
            </a:r>
            <a:endParaRPr lang="en-US" altLang="ja-JP" smtClean="0"/>
          </a:p>
          <a:p>
            <a:pPr eaLnBrk="1" hangingPunct="1">
              <a:spcBef>
                <a:spcPct val="0"/>
              </a:spcBef>
            </a:pPr>
            <a:r>
              <a:rPr lang="ja-JP" altLang="en-US" smtClean="0"/>
              <a:t>サポートブック</a:t>
            </a:r>
            <a:r>
              <a:rPr lang="en-US" altLang="ja-JP" smtClean="0"/>
              <a:t>(P156</a:t>
            </a:r>
            <a:r>
              <a:rPr lang="ja-JP" altLang="en-US" smtClean="0"/>
              <a:t>ー</a:t>
            </a:r>
            <a:r>
              <a:rPr lang="en-US" altLang="ja-JP" smtClean="0"/>
              <a:t>158</a:t>
            </a:r>
            <a:r>
              <a:rPr lang="ja-JP" altLang="en-US" smtClean="0"/>
              <a:t>参照</a:t>
            </a:r>
            <a:r>
              <a:rPr lang="en-US" altLang="ja-JP" smtClean="0"/>
              <a:t>)</a:t>
            </a:r>
          </a:p>
          <a:p>
            <a:pPr eaLnBrk="1" hangingPunct="1">
              <a:spcBef>
                <a:spcPct val="0"/>
              </a:spcBef>
            </a:pPr>
            <a:r>
              <a:rPr lang="ja-JP" altLang="en-US" smtClean="0"/>
              <a:t>本スライドは、各小中学校で活用できるようにしていますので、各校の実態に応じてスライドを変更しつつ、学習過程可視化法を校内で共有してください。</a:t>
            </a:r>
          </a:p>
        </p:txBody>
      </p:sp>
      <p:sp>
        <p:nvSpPr>
          <p:cNvPr id="12291" name="スライド番号プレースホルダー 3"/>
          <p:cNvSpPr txBox="1">
            <a:spLocks noGrp="1"/>
          </p:cNvSpPr>
          <p:nvPr/>
        </p:nvSpPr>
        <p:spPr bwMode="auto">
          <a:xfrm>
            <a:off x="4110038" y="10768013"/>
            <a:ext cx="3141662" cy="566737"/>
          </a:xfrm>
          <a:prstGeom prst="rect">
            <a:avLst/>
          </a:prstGeom>
          <a:noFill/>
          <a:ln w="9525">
            <a:noFill/>
            <a:miter lim="800000"/>
            <a:headEnd/>
            <a:tailEnd/>
          </a:ln>
        </p:spPr>
        <p:txBody>
          <a:bodyPr lIns="106032" tIns="53017" rIns="106032" bIns="53017" anchor="b"/>
          <a:lstStyle/>
          <a:p>
            <a:pPr algn="r" defTabSz="530225"/>
            <a:fld id="{0E644457-1A94-4A51-B2D2-D1E5B3A7E902}" type="slidenum">
              <a:rPr lang="ja-JP" altLang="en-US" sz="1400">
                <a:solidFill>
                  <a:srgbClr val="000000"/>
                </a:solidFill>
                <a:latin typeface="UD デジタル 教科書体 N-R"/>
                <a:ea typeface="UD デジタル 教科書体 N-R"/>
                <a:cs typeface="UD デジタル 教科書体 N-R"/>
              </a:rPr>
              <a:pPr algn="r" defTabSz="530225"/>
              <a:t>1</a:t>
            </a:fld>
            <a:endParaRPr lang="en-US" altLang="ja-JP" sz="1400">
              <a:solidFill>
                <a:srgbClr val="000000"/>
              </a:solidFill>
              <a:latin typeface="UD デジタル 教科書体 N-R"/>
              <a:ea typeface="UD デジタル 教科書体 N-R"/>
              <a:cs typeface="UD デジタル 教科書体 N-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スライド イメージ プレースホルダー 1"/>
          <p:cNvSpPr>
            <a:spLocks noGrp="1" noRot="1" noChangeAspect="1" noChangeArrowheads="1" noTextEdit="1"/>
          </p:cNvSpPr>
          <p:nvPr>
            <p:ph type="sldImg"/>
          </p:nvPr>
        </p:nvSpPr>
        <p:spPr bwMode="auto">
          <a:noFill/>
          <a:ln>
            <a:solidFill>
              <a:srgbClr val="000000"/>
            </a:solidFill>
            <a:miter lim="800000"/>
            <a:headEnd/>
            <a:tailEnd/>
          </a:ln>
        </p:spPr>
      </p:sp>
      <p:sp>
        <p:nvSpPr>
          <p:cNvPr id="31746" name="ノート プレースホルダー 2"/>
          <p:cNvSpPr>
            <a:spLocks noGrp="1" noChangeArrowheads="1"/>
          </p:cNvSpPr>
          <p:nvPr>
            <p:ph type="body" idx="1"/>
          </p:nvPr>
        </p:nvSpPr>
        <p:spPr>
          <a:noFill/>
          <a:ln/>
        </p:spPr>
        <p:txBody>
          <a:bodyPr/>
          <a:lstStyle/>
          <a:p>
            <a:pPr eaLnBrk="1" hangingPunct="1">
              <a:spcBef>
                <a:spcPct val="0"/>
              </a:spcBef>
            </a:pPr>
            <a:r>
              <a:rPr lang="ja-JP" altLang="en-US" smtClean="0"/>
              <a:t>こ</a:t>
            </a:r>
            <a:r>
              <a:rPr lang="ja-JP" altLang="ja-JP" smtClean="0"/>
              <a:t>れは、焼津東小学校の学習指導案です。左ページの上部には</a:t>
            </a:r>
            <a:r>
              <a:rPr lang="ja-JP" altLang="en-US" smtClean="0"/>
              <a:t>★</a:t>
            </a:r>
            <a:r>
              <a:rPr lang="ja-JP" altLang="ja-JP" smtClean="0"/>
              <a:t>単元目標と単元構想が、下部には</a:t>
            </a:r>
            <a:r>
              <a:rPr lang="ja-JP" altLang="en-US" smtClean="0"/>
              <a:t>★</a:t>
            </a:r>
            <a:r>
              <a:rPr lang="ja-JP" altLang="ja-JP" smtClean="0"/>
              <a:t>本時の授業構想に関わる４項目の視点からの手立てや、期待する子供の姿等が示されています。この４項目は、</a:t>
            </a:r>
            <a:r>
              <a:rPr lang="ja-JP" altLang="en-US" smtClean="0"/>
              <a:t>★</a:t>
            </a:r>
            <a:r>
              <a:rPr lang="ja-JP" altLang="ja-JP" smtClean="0"/>
              <a:t>右ページと連動する形で本時の展開の中に位置付けられているのが特長です。このようにすることで、手立ての有効性について授業後に明確な視点をもって授業を振り返ることができるように</a:t>
            </a:r>
            <a:r>
              <a:rPr lang="ja-JP" altLang="en-US" smtClean="0"/>
              <a:t>し</a:t>
            </a:r>
            <a:r>
              <a:rPr lang="ja-JP" altLang="ja-JP" smtClean="0"/>
              <a:t>ました。</a:t>
            </a:r>
            <a:endParaRPr lang="en-US" altLang="ja-JP" smtClean="0"/>
          </a:p>
          <a:p>
            <a:pPr eaLnBrk="1" hangingPunct="1">
              <a:spcBef>
                <a:spcPct val="0"/>
              </a:spcBef>
            </a:pPr>
            <a:endParaRPr lang="en-US" altLang="ja-JP" smtClean="0"/>
          </a:p>
        </p:txBody>
      </p:sp>
      <p:sp>
        <p:nvSpPr>
          <p:cNvPr id="31747" name="スライド番号プレースホルダー 3"/>
          <p:cNvSpPr txBox="1">
            <a:spLocks noGrp="1"/>
          </p:cNvSpPr>
          <p:nvPr/>
        </p:nvSpPr>
        <p:spPr bwMode="auto">
          <a:xfrm>
            <a:off x="4110038" y="10766425"/>
            <a:ext cx="3141662" cy="566738"/>
          </a:xfrm>
          <a:prstGeom prst="rect">
            <a:avLst/>
          </a:prstGeom>
          <a:noFill/>
          <a:ln w="9525">
            <a:noFill/>
            <a:miter lim="800000"/>
            <a:headEnd/>
            <a:tailEnd/>
          </a:ln>
        </p:spPr>
        <p:txBody>
          <a:bodyPr lIns="106044" tIns="53022" rIns="106044" bIns="53022" anchor="b"/>
          <a:lstStyle/>
          <a:p>
            <a:pPr algn="r" defTabSz="1060450"/>
            <a:fld id="{BAEDB27F-C39F-426F-ABC5-DF7EE5E0DF74}" type="slidenum">
              <a:rPr lang="ja-JP" altLang="en-US" sz="1400">
                <a:solidFill>
                  <a:srgbClr val="000000"/>
                </a:solidFill>
                <a:latin typeface="Calibri" pitchFamily="34" charset="0"/>
              </a:rPr>
              <a:pPr algn="r" defTabSz="1060450"/>
              <a:t>10</a:t>
            </a:fld>
            <a:endParaRPr lang="en-US" altLang="ja-JP" sz="1400">
              <a:solidFill>
                <a:srgbClr val="000000"/>
              </a:solidFill>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TextEdit="1"/>
          </p:cNvSpPr>
          <p:nvPr>
            <p:ph type="sldImg"/>
          </p:nvPr>
        </p:nvSpPr>
        <p:spPr bwMode="auto">
          <a:noFill/>
          <a:ln>
            <a:solidFill>
              <a:srgbClr val="000000"/>
            </a:solidFill>
            <a:miter lim="800000"/>
            <a:headEnd/>
            <a:tailEnd/>
          </a:ln>
        </p:spPr>
      </p:sp>
      <p:sp>
        <p:nvSpPr>
          <p:cNvPr id="33794" name="Rectangle 3"/>
          <p:cNvSpPr>
            <a:spLocks noGrp="1"/>
          </p:cNvSpPr>
          <p:nvPr>
            <p:ph type="body" idx="1"/>
          </p:nvPr>
        </p:nvSpPr>
        <p:spPr>
          <a:noFill/>
          <a:ln/>
        </p:spPr>
        <p:txBody>
          <a:bodyPr/>
          <a:lstStyle/>
          <a:p>
            <a:pPr eaLnBrk="1" hangingPunct="1">
              <a:spcBef>
                <a:spcPct val="0"/>
              </a:spcBef>
            </a:pPr>
            <a:r>
              <a:rPr lang="ja-JP" altLang="en-US" smtClean="0"/>
              <a:t>学習過程可視化法を用いた授業検討会については、目的を「目標達成に向けた個の学びの変容を見取ることで、手立ての効果を検討し、従業改善につなげる」に設定し、子供一人に対して教員一人が観察者として付くようにしました。そして、授業中の子供の発話や行動などを丁寧に見取り、付せんに記入しておくようにしました。付せんは、後で、誰が何色かが視覚的に捉えられるようにするため色分けがされていました。</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スライド イメージ プレースホルダー 1"/>
          <p:cNvSpPr>
            <a:spLocks noGrp="1" noRot="1" noChangeAspect="1" noTextEdit="1"/>
          </p:cNvSpPr>
          <p:nvPr>
            <p:ph type="sldImg"/>
          </p:nvPr>
        </p:nvSpPr>
        <p:spPr bwMode="auto">
          <a:xfrm>
            <a:off x="984250" y="763588"/>
            <a:ext cx="5087938" cy="3816350"/>
          </a:xfrm>
          <a:noFill/>
          <a:ln>
            <a:solidFill>
              <a:srgbClr val="000000"/>
            </a:solidFill>
            <a:miter lim="800000"/>
            <a:headEnd/>
            <a:tailEnd/>
          </a:ln>
        </p:spPr>
      </p:sp>
      <p:sp>
        <p:nvSpPr>
          <p:cNvPr id="35842" name="ノート プレースホルダー 2"/>
          <p:cNvSpPr>
            <a:spLocks noGrp="1"/>
          </p:cNvSpPr>
          <p:nvPr>
            <p:ph type="body" idx="1"/>
          </p:nvPr>
        </p:nvSpPr>
        <p:spPr>
          <a:xfrm>
            <a:off x="704850" y="4835525"/>
            <a:ext cx="5643563" cy="4581525"/>
          </a:xfrm>
          <a:noFill/>
          <a:ln/>
        </p:spPr>
        <p:txBody>
          <a:bodyPr lIns="98466" tIns="49234" rIns="98466" bIns="49234"/>
          <a:lstStyle/>
          <a:p>
            <a:pPr eaLnBrk="1" hangingPunct="1">
              <a:spcBef>
                <a:spcPct val="0"/>
              </a:spcBef>
            </a:pPr>
            <a:r>
              <a:rPr lang="ja-JP" altLang="en-US" smtClean="0"/>
              <a:t>授業後の検討会では、★記入しておいた付せんを時間軸に沿って貼りながら、子供の表れや変容を共有し、その後、★子供の表れや変容の原因を、授業設計診断の４項目に沿って分析しました。その際、設計した「解決したい課題や問い」、「考えるための材料」などが、★授業者が期待する子供の姿を引き出すことにつながっていたか、実際の子供の姿を根拠に、マジックで記号やキーワードを書き込みながらよい点や改善点を検討しました。このように、子供の表れを根拠にしながら協議することで、教員一人一人が積極的に協議に参加しながら校内研修のテーマと主体的に向き合い、同僚との協議を通して、よりよい授業づくりをめざそうとする姿につなげることを意識して取り組みました。</a:t>
            </a:r>
            <a:endParaRPr lang="en-US" altLang="ja-JP" smtClean="0"/>
          </a:p>
        </p:txBody>
      </p:sp>
      <p:sp>
        <p:nvSpPr>
          <p:cNvPr id="35843" name="スライド番号プレースホルダー 3"/>
          <p:cNvSpPr txBox="1">
            <a:spLocks noGrp="1"/>
          </p:cNvSpPr>
          <p:nvPr/>
        </p:nvSpPr>
        <p:spPr bwMode="auto">
          <a:xfrm>
            <a:off x="3995738" y="9669463"/>
            <a:ext cx="3055937" cy="509587"/>
          </a:xfrm>
          <a:prstGeom prst="rect">
            <a:avLst/>
          </a:prstGeom>
          <a:noFill/>
          <a:ln w="9525">
            <a:noFill/>
            <a:miter lim="800000"/>
            <a:headEnd/>
            <a:tailEnd/>
          </a:ln>
        </p:spPr>
        <p:txBody>
          <a:bodyPr lIns="98466" tIns="49234" rIns="98466" bIns="49234" anchor="b"/>
          <a:lstStyle/>
          <a:p>
            <a:pPr algn="r" defTabSz="984250"/>
            <a:fld id="{62B355E8-A775-43D8-84F8-7F338CA076EC}" type="slidenum">
              <a:rPr lang="en-US" altLang="ja-JP" sz="1300"/>
              <a:pPr algn="r" defTabSz="984250"/>
              <a:t>12</a:t>
            </a:fld>
            <a:endParaRPr lang="en-US" altLang="ja-JP" sz="13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TextEdit="1"/>
          </p:cNvSpPr>
          <p:nvPr>
            <p:ph type="sldImg"/>
          </p:nvPr>
        </p:nvSpPr>
        <p:spPr bwMode="auto">
          <a:noFill/>
          <a:ln>
            <a:solidFill>
              <a:srgbClr val="000000"/>
            </a:solidFill>
            <a:miter lim="800000"/>
            <a:headEnd/>
            <a:tailEnd/>
          </a:ln>
        </p:spPr>
      </p:sp>
      <p:sp>
        <p:nvSpPr>
          <p:cNvPr id="14338" name="Rectangle 3"/>
          <p:cNvSpPr>
            <a:spLocks noGrp="1"/>
          </p:cNvSpPr>
          <p:nvPr>
            <p:ph type="body" idx="1"/>
          </p:nvPr>
        </p:nvSpPr>
        <p:spPr>
          <a:noFill/>
          <a:ln/>
        </p:spPr>
        <p:txBody>
          <a:bodyPr/>
          <a:lstStyle/>
          <a:p>
            <a:pPr eaLnBrk="1" hangingPunct="1">
              <a:spcBef>
                <a:spcPct val="0"/>
              </a:spcBef>
            </a:pPr>
            <a:r>
              <a:rPr lang="ja-JP" altLang="en-US" smtClean="0"/>
              <a:t>この方法に基づいて授業分析を行うためには、あらかじめ観察する子供を決めておく必要があります。</a:t>
            </a:r>
          </a:p>
          <a:p>
            <a:pPr eaLnBrk="1" hangingPunct="1">
              <a:spcBef>
                <a:spcPct val="0"/>
              </a:spcBef>
            </a:pPr>
            <a:r>
              <a:rPr lang="ja-JP" altLang="en-US" smtClean="0"/>
              <a:t>★子供一人に対して教員一人付くのが基本ですが、</a:t>
            </a:r>
          </a:p>
          <a:p>
            <a:pPr eaLnBrk="1" hangingPunct="1">
              <a:spcBef>
                <a:spcPct val="0"/>
              </a:spcBef>
            </a:pPr>
            <a:endParaRPr lang="ja-JP"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TextEdit="1"/>
          </p:cNvSpPr>
          <p:nvPr>
            <p:ph type="sldImg"/>
          </p:nvPr>
        </p:nvSpPr>
        <p:spPr bwMode="auto">
          <a:noFill/>
          <a:ln>
            <a:solidFill>
              <a:srgbClr val="000000"/>
            </a:solidFill>
            <a:miter lim="800000"/>
            <a:headEnd/>
            <a:tailEnd/>
          </a:ln>
        </p:spPr>
      </p:sp>
      <p:sp>
        <p:nvSpPr>
          <p:cNvPr id="16386" name="Rectangle 3"/>
          <p:cNvSpPr>
            <a:spLocks noGrp="1"/>
          </p:cNvSpPr>
          <p:nvPr>
            <p:ph type="body" idx="1"/>
          </p:nvPr>
        </p:nvSpPr>
        <p:spPr>
          <a:noFill/>
          <a:ln/>
        </p:spPr>
        <p:txBody>
          <a:bodyPr/>
          <a:lstStyle/>
          <a:p>
            <a:pPr eaLnBrk="1" hangingPunct="1">
              <a:spcBef>
                <a:spcPct val="0"/>
              </a:spcBef>
            </a:pPr>
            <a:r>
              <a:rPr lang="ja-JP" altLang="en-US" smtClean="0"/>
              <a:t>★学習集団の規模や</a:t>
            </a:r>
            <a:r>
              <a:rPr lang="en-US" altLang="ja-JP" smtClean="0"/>
              <a:t>､</a:t>
            </a:r>
            <a:r>
              <a:rPr lang="ja-JP" altLang="en-US" smtClean="0"/>
              <a:t>観察する教員の数に応じて、グループに教員を配置してください。</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noFill/>
          <a:ln>
            <a:solidFill>
              <a:srgbClr val="000000"/>
            </a:solidFill>
            <a:miter lim="800000"/>
            <a:headEnd/>
            <a:tailEnd/>
          </a:ln>
        </p:spPr>
      </p:sp>
      <p:sp>
        <p:nvSpPr>
          <p:cNvPr id="18434" name="Rectangle 3"/>
          <p:cNvSpPr>
            <a:spLocks noGrp="1"/>
          </p:cNvSpPr>
          <p:nvPr>
            <p:ph type="body" idx="1"/>
          </p:nvPr>
        </p:nvSpPr>
        <p:spPr>
          <a:noFill/>
          <a:ln/>
        </p:spPr>
        <p:txBody>
          <a:bodyPr/>
          <a:lstStyle/>
          <a:p>
            <a:pPr eaLnBrk="1" hangingPunct="1">
              <a:spcBef>
                <a:spcPct val="0"/>
              </a:spcBef>
            </a:pPr>
            <a:r>
              <a:rPr lang="ja-JP" altLang="en-US" smtClean="0"/>
              <a:t>分担して、子供の発話や活動を記録していきます。</a:t>
            </a:r>
          </a:p>
          <a:p>
            <a:pPr eaLnBrk="1" hangingPunct="1">
              <a:spcBef>
                <a:spcPct val="0"/>
              </a:spcBef>
            </a:pPr>
            <a:endParaRPr lang="ja-JP"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TextEdit="1"/>
          </p:cNvSpPr>
          <p:nvPr>
            <p:ph type="sldImg"/>
          </p:nvPr>
        </p:nvSpPr>
        <p:spPr bwMode="auto">
          <a:noFill/>
          <a:ln>
            <a:solidFill>
              <a:srgbClr val="000000"/>
            </a:solidFill>
            <a:miter lim="800000"/>
            <a:headEnd/>
            <a:tailEnd/>
          </a:ln>
        </p:spPr>
      </p:sp>
      <p:sp>
        <p:nvSpPr>
          <p:cNvPr id="20482" name="Rectangle 3"/>
          <p:cNvSpPr>
            <a:spLocks noGrp="1"/>
          </p:cNvSpPr>
          <p:nvPr>
            <p:ph type="body" idx="1"/>
          </p:nvPr>
        </p:nvSpPr>
        <p:spPr>
          <a:noFill/>
          <a:ln/>
        </p:spPr>
        <p:txBody>
          <a:bodyPr/>
          <a:lstStyle/>
          <a:p>
            <a:pPr eaLnBrk="1" hangingPunct="1">
              <a:spcBef>
                <a:spcPct val="0"/>
              </a:spcBef>
            </a:pPr>
            <a:r>
              <a:rPr lang="ja-JP" altLang="en-US" smtClean="0"/>
              <a:t>授業分析を行う際、例えば、ご覧のように、子供一人に対して教員一人が分担を任され、子供の発話や活動などの授業観察記録をとっていったとします。</a:t>
            </a:r>
          </a:p>
          <a:p>
            <a:pPr eaLnBrk="1" hangingPunct="1">
              <a:spcBef>
                <a:spcPct val="0"/>
              </a:spcBef>
            </a:pPr>
            <a:endParaRPr lang="ja-JP"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22530" name="ノート プレースホルダー 2"/>
          <p:cNvSpPr>
            <a:spLocks noGrp="1"/>
          </p:cNvSpPr>
          <p:nvPr>
            <p:ph type="body" idx="1"/>
          </p:nvPr>
        </p:nvSpPr>
        <p:spPr>
          <a:noFill/>
          <a:ln/>
        </p:spPr>
        <p:txBody>
          <a:bodyPr/>
          <a:lstStyle/>
          <a:p>
            <a:pPr eaLnBrk="1" hangingPunct="1">
              <a:spcBef>
                <a:spcPct val="0"/>
              </a:spcBef>
            </a:pPr>
            <a:r>
              <a:rPr lang="ja-JP" altLang="en-US" smtClean="0"/>
              <a:t>授業観察記録をもとに、子供の発言や行動を付せんに書き出し、可視化シートに貼り出し検討していきます。</a:t>
            </a:r>
            <a:endParaRPr lang="en-US" altLang="ja-JP" smtClean="0"/>
          </a:p>
          <a:p>
            <a:pPr eaLnBrk="1" hangingPunct="1">
              <a:spcBef>
                <a:spcPct val="0"/>
              </a:spcBef>
            </a:pPr>
            <a:endParaRPr lang="en-US" altLang="ja-JP" smtClean="0"/>
          </a:p>
          <a:p>
            <a:pPr eaLnBrk="1" hangingPunct="1">
              <a:spcBef>
                <a:spcPct val="0"/>
              </a:spcBef>
            </a:pPr>
            <a:r>
              <a:rPr lang="ja-JP" altLang="en-US" smtClean="0"/>
              <a:t>シートには</a:t>
            </a:r>
            <a:r>
              <a:rPr lang="en-US" altLang="ja-JP" smtClean="0"/>
              <a:t>2</a:t>
            </a:r>
            <a:r>
              <a:rPr lang="ja-JP" altLang="en-US" smtClean="0"/>
              <a:t>つの軸があります。一つは、★「時間」の軸です。もう一つは、★「子供の学びの深まり」に関する軸です。例として、縦軸に、★「前時までの子供の姿」「本時の目標」を指導案をもとに設定しました。この縦軸については★、本時の目標の欄に、「目標を達成した子供の姿を、具体的に子供の言葉等で記述する」方法、「抽出した子供の表れを追っていく場合には、その子にどうなって欲しいかを個別に記述する」方法等が考えられます。</a:t>
            </a:r>
            <a:endParaRPr lang="en-US" altLang="ja-JP" smtClean="0"/>
          </a:p>
          <a:p>
            <a:pPr eaLnBrk="1" hangingPunct="1">
              <a:spcBef>
                <a:spcPct val="0"/>
              </a:spcBef>
            </a:pPr>
            <a:endParaRPr lang="ja-JP" altLang="en-US" smtClean="0"/>
          </a:p>
          <a:p>
            <a:pPr eaLnBrk="1" hangingPunct="1">
              <a:spcBef>
                <a:spcPct val="0"/>
              </a:spcBef>
            </a:pPr>
            <a:r>
              <a:rPr lang="ja-JP" altLang="en-US" smtClean="0"/>
              <a:t>＊縦軸を時間の流れにする方法も考えられます（授業記録と照らし合わせやすくなります）</a:t>
            </a:r>
          </a:p>
          <a:p>
            <a:pPr eaLnBrk="1" hangingPunct="1">
              <a:spcBef>
                <a:spcPct val="0"/>
              </a:spcBef>
            </a:pPr>
            <a:r>
              <a:rPr lang="ja-JP" altLang="en-US" smtClean="0"/>
              <a:t>＊単元の目標を入れておくと、本時と単元とのつながりを考えながら検討することができます</a:t>
            </a:r>
          </a:p>
        </p:txBody>
      </p:sp>
      <p:sp>
        <p:nvSpPr>
          <p:cNvPr id="22531" name="スライド番号プレースホルダー 3"/>
          <p:cNvSpPr txBox="1">
            <a:spLocks noGrp="1"/>
          </p:cNvSpPr>
          <p:nvPr/>
        </p:nvSpPr>
        <p:spPr bwMode="auto">
          <a:xfrm>
            <a:off x="4110038" y="10768013"/>
            <a:ext cx="3141662" cy="566737"/>
          </a:xfrm>
          <a:prstGeom prst="rect">
            <a:avLst/>
          </a:prstGeom>
          <a:noFill/>
          <a:ln w="9525">
            <a:noFill/>
            <a:miter lim="800000"/>
            <a:headEnd/>
            <a:tailEnd/>
          </a:ln>
        </p:spPr>
        <p:txBody>
          <a:bodyPr lIns="105999" tIns="53002" rIns="105999" bIns="53002" anchor="b"/>
          <a:lstStyle/>
          <a:p>
            <a:pPr algn="r" defTabSz="1058863"/>
            <a:fld id="{9064B878-1050-4CD3-A8AD-3A88571AF42B}" type="slidenum">
              <a:rPr lang="ja-JP" altLang="en-US" sz="1400">
                <a:solidFill>
                  <a:srgbClr val="000000"/>
                </a:solidFill>
                <a:ea typeface="UD デジタル 教科書体 N-R"/>
                <a:cs typeface="UD デジタル 教科書体 N-R"/>
              </a:rPr>
              <a:pPr algn="r" defTabSz="1058863"/>
              <a:t>6</a:t>
            </a:fld>
            <a:endParaRPr lang="en-US" altLang="ja-JP" sz="1400">
              <a:solidFill>
                <a:srgbClr val="000000"/>
              </a:solidFill>
              <a:ea typeface="UD デジタル 教科書体 N-R"/>
              <a:cs typeface="UD デジタル 教科書体 N-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TextEdit="1"/>
          </p:cNvSpPr>
          <p:nvPr>
            <p:ph type="sldImg"/>
          </p:nvPr>
        </p:nvSpPr>
        <p:spPr bwMode="auto">
          <a:noFill/>
          <a:ln>
            <a:solidFill>
              <a:srgbClr val="000000"/>
            </a:solidFill>
            <a:miter lim="800000"/>
            <a:headEnd/>
            <a:tailEnd/>
          </a:ln>
        </p:spPr>
      </p:sp>
      <p:sp>
        <p:nvSpPr>
          <p:cNvPr id="24578" name="Rectangle 3"/>
          <p:cNvSpPr>
            <a:spLocks noGrp="1"/>
          </p:cNvSpPr>
          <p:nvPr>
            <p:ph type="body" idx="1"/>
          </p:nvPr>
        </p:nvSpPr>
        <p:spPr>
          <a:noFill/>
          <a:ln/>
        </p:spPr>
        <p:txBody>
          <a:bodyPr/>
          <a:lstStyle/>
          <a:p>
            <a:pPr eaLnBrk="1" hangingPunct="1">
              <a:spcBef>
                <a:spcPct val="0"/>
              </a:spcBef>
            </a:pPr>
            <a:r>
              <a:rPr lang="ja-JP" altLang="en-US" smtClean="0"/>
              <a:t>事後研修では、授業中の子供の発言や行動などの事実を、★各教員が付せんに書き出し、横軸に沿って貼りながら、子供の表れや変容を共有していきます。</a:t>
            </a:r>
          </a:p>
          <a:p>
            <a:pPr eaLnBrk="1" hangingPunct="1">
              <a:spcBef>
                <a:spcPct val="0"/>
              </a:spcBef>
            </a:pPr>
            <a:endParaRPr lang="ja-JP"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TextEdit="1"/>
          </p:cNvSpPr>
          <p:nvPr>
            <p:ph type="sldImg"/>
          </p:nvPr>
        </p:nvSpPr>
        <p:spPr bwMode="auto">
          <a:noFill/>
          <a:ln>
            <a:solidFill>
              <a:srgbClr val="000000"/>
            </a:solidFill>
            <a:miter lim="800000"/>
            <a:headEnd/>
            <a:tailEnd/>
          </a:ln>
        </p:spPr>
      </p:sp>
      <p:sp>
        <p:nvSpPr>
          <p:cNvPr id="26626" name="Rectangle 3"/>
          <p:cNvSpPr>
            <a:spLocks noGrp="1"/>
          </p:cNvSpPr>
          <p:nvPr>
            <p:ph type="body" idx="1"/>
          </p:nvPr>
        </p:nvSpPr>
        <p:spPr>
          <a:noFill/>
          <a:ln/>
        </p:spPr>
        <p:txBody>
          <a:bodyPr/>
          <a:lstStyle/>
          <a:p>
            <a:pPr eaLnBrk="1" hangingPunct="1">
              <a:spcBef>
                <a:spcPct val="0"/>
              </a:spcBef>
            </a:pPr>
            <a:r>
              <a:rPr lang="ja-JP" altLang="en-US" smtClean="0"/>
              <a:t>その後、★子供の表れや変容の原因を、授業設計診断の４項目に沿って分析します。その際、設計した「解決したい課題や問い」、「考える材料」などが、「主体的・対話的で深い学び」につながっていたかを検討します。期待していた変容が認められない場合には、その原因や改善策について、検討します。</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スライド イメージ プレースホルダー 1"/>
          <p:cNvSpPr>
            <a:spLocks noGrp="1" noRot="1" noChangeAspect="1" noChangeArrowheads="1" noTextEdit="1"/>
          </p:cNvSpPr>
          <p:nvPr>
            <p:ph type="sldImg"/>
          </p:nvPr>
        </p:nvSpPr>
        <p:spPr bwMode="auto">
          <a:noFill/>
          <a:ln>
            <a:solidFill>
              <a:srgbClr val="000000"/>
            </a:solidFill>
            <a:miter lim="800000"/>
            <a:headEnd/>
            <a:tailEnd/>
          </a:ln>
        </p:spPr>
      </p:sp>
      <p:sp>
        <p:nvSpPr>
          <p:cNvPr id="29698" name="ノート プレースホルダー 2"/>
          <p:cNvSpPr>
            <a:spLocks noGrp="1" noChangeArrowheads="1"/>
          </p:cNvSpPr>
          <p:nvPr>
            <p:ph type="body" idx="1"/>
          </p:nvPr>
        </p:nvSpPr>
        <p:spPr>
          <a:noFill/>
          <a:ln/>
        </p:spPr>
        <p:txBody>
          <a:bodyPr/>
          <a:lstStyle/>
          <a:p>
            <a:pPr eaLnBrk="1" hangingPunct="1">
              <a:spcBef>
                <a:spcPct val="0"/>
              </a:spcBef>
            </a:pPr>
            <a:r>
              <a:rPr lang="ja-JP" altLang="en-US" smtClean="0"/>
              <a:t>研究協力校</a:t>
            </a:r>
            <a:r>
              <a:rPr lang="ja-JP" altLang="ja-JP" smtClean="0"/>
              <a:t>では、★授業設計診断</a:t>
            </a:r>
            <a:r>
              <a:rPr lang="ja-JP" altLang="en-US" smtClean="0"/>
              <a:t>の</a:t>
            </a:r>
            <a:r>
              <a:rPr lang="ja-JP" altLang="ja-JP" smtClean="0"/>
              <a:t>４項目を授業案の形式に組み込み、「主体的・対話的で深い学び」の視点からの授業改善を進めました。また、</a:t>
            </a:r>
            <a:r>
              <a:rPr lang="ja-JP" altLang="en-US" smtClean="0"/>
              <a:t>★研究授業後の</a:t>
            </a:r>
            <a:r>
              <a:rPr lang="ja-JP" altLang="ja-JP" smtClean="0"/>
              <a:t>授業検討会では、</a:t>
            </a:r>
            <a:r>
              <a:rPr lang="ja-JP" altLang="en-US" smtClean="0"/>
              <a:t>学習過程可視化法を用いた事後研修に取り組みました。</a:t>
            </a:r>
          </a:p>
        </p:txBody>
      </p:sp>
      <p:sp>
        <p:nvSpPr>
          <p:cNvPr id="29699" name="スライド番号プレースホルダー 3"/>
          <p:cNvSpPr txBox="1">
            <a:spLocks noGrp="1"/>
          </p:cNvSpPr>
          <p:nvPr/>
        </p:nvSpPr>
        <p:spPr bwMode="auto">
          <a:xfrm>
            <a:off x="4110038" y="10766425"/>
            <a:ext cx="3141662" cy="566738"/>
          </a:xfrm>
          <a:prstGeom prst="rect">
            <a:avLst/>
          </a:prstGeom>
          <a:noFill/>
          <a:ln w="9525">
            <a:noFill/>
            <a:miter lim="800000"/>
            <a:headEnd/>
            <a:tailEnd/>
          </a:ln>
        </p:spPr>
        <p:txBody>
          <a:bodyPr lIns="106044" tIns="53022" rIns="106044" bIns="53022" anchor="b"/>
          <a:lstStyle/>
          <a:p>
            <a:pPr algn="r" defTabSz="1060450"/>
            <a:fld id="{B59A6F6E-9B3A-465D-9AD1-E45E3AF56E19}" type="slidenum">
              <a:rPr lang="ja-JP" altLang="en-US" sz="1400">
                <a:solidFill>
                  <a:srgbClr val="000000"/>
                </a:solidFill>
                <a:latin typeface="Calibri" pitchFamily="34" charset="0"/>
              </a:rPr>
              <a:pPr algn="r" defTabSz="1060450"/>
              <a:t>9</a:t>
            </a:fld>
            <a:endParaRPr lang="en-US" altLang="ja-JP" sz="1400">
              <a:solidFill>
                <a:srgbClr val="000000"/>
              </a:solidFill>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lvl1pPr eaLnBrk="0" fontAlgn="auto" hangingPunct="0">
              <a:spcBef>
                <a:spcPts val="0"/>
              </a:spcBef>
              <a:spcAft>
                <a:spcPts val="0"/>
              </a:spcAft>
              <a:defRPr kumimoji="0">
                <a:latin typeface="+mn-lt"/>
              </a:defRPr>
            </a:lvl1pPr>
          </a:lstStyle>
          <a:p>
            <a:pPr>
              <a:defRPr/>
            </a:pPr>
            <a:fld id="{50949F45-8E9C-48E1-B73E-A30629913CB1}" type="datetime1">
              <a:rPr lang="ja-JP" altLang="en-US"/>
              <a:pPr>
                <a:defRPr/>
              </a:pPr>
              <a:t>2019/3/8</a:t>
            </a:fld>
            <a:endParaRPr lang="en-US" altLang="ja-JP"/>
          </a:p>
        </p:txBody>
      </p:sp>
      <p:sp>
        <p:nvSpPr>
          <p:cNvPr id="5" name="Footer Placeholder 4"/>
          <p:cNvSpPr>
            <a:spLocks noGrp="1"/>
          </p:cNvSpPr>
          <p:nvPr>
            <p:ph type="ftr" sz="quarter" idx="11"/>
          </p:nvPr>
        </p:nvSpPr>
        <p:spPr/>
        <p:txBody>
          <a:bodyPr/>
          <a:lstStyle>
            <a:lvl1pPr eaLnBrk="0" fontAlgn="auto" hangingPunct="0">
              <a:spcBef>
                <a:spcPts val="0"/>
              </a:spcBef>
              <a:spcAft>
                <a:spcPts val="0"/>
              </a:spcAft>
              <a:defRPr kumimoji="0">
                <a:latin typeface="+mn-lt"/>
              </a:defRPr>
            </a:lvl1pPr>
          </a:lstStyle>
          <a:p>
            <a:pPr>
              <a:defRPr/>
            </a:pPr>
            <a:endParaRPr lang="ja-JP" altLang="en-US"/>
          </a:p>
        </p:txBody>
      </p:sp>
      <p:sp>
        <p:nvSpPr>
          <p:cNvPr id="6" name="Slide Number Placeholder 5"/>
          <p:cNvSpPr>
            <a:spLocks noGrp="1"/>
          </p:cNvSpPr>
          <p:nvPr>
            <p:ph type="sldNum" sz="quarter" idx="12"/>
          </p:nvPr>
        </p:nvSpPr>
        <p:spPr>
          <a:xfrm>
            <a:off x="7131050" y="6492875"/>
            <a:ext cx="2057400" cy="365125"/>
          </a:xfrm>
        </p:spPr>
        <p:txBody>
          <a:bodyPr/>
          <a:lstStyle>
            <a:lvl1pPr eaLnBrk="0" fontAlgn="auto" hangingPunct="0">
              <a:spcBef>
                <a:spcPts val="0"/>
              </a:spcBef>
              <a:spcAft>
                <a:spcPts val="0"/>
              </a:spcAft>
              <a:defRPr kumimoji="0" sz="1600">
                <a:latin typeface="Century Gothic" panose="020B0502020202020204" pitchFamily="34" charset="0"/>
              </a:defRPr>
            </a:lvl1pPr>
          </a:lstStyle>
          <a:p>
            <a:pPr>
              <a:defRPr/>
            </a:pPr>
            <a:fld id="{3717DEB7-E7F1-401F-B5B9-208225988C49}" type="slidenum">
              <a:rPr lang="ja-JP" altLang="en-US"/>
              <a:pPr>
                <a:defRPr/>
              </a:pPr>
              <a:t>&lt;#&gt;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auto" hangingPunct="0">
              <a:spcBef>
                <a:spcPts val="0"/>
              </a:spcBef>
              <a:spcAft>
                <a:spcPts val="0"/>
              </a:spcAft>
              <a:defRPr kumimoji="0">
                <a:latin typeface="+mn-lt"/>
              </a:defRPr>
            </a:lvl1pPr>
          </a:lstStyle>
          <a:p>
            <a:pPr>
              <a:defRPr/>
            </a:pPr>
            <a:fld id="{9C157DFA-B05F-4324-BF07-C25B688C6A77}" type="datetime1">
              <a:rPr lang="ja-JP" altLang="en-US"/>
              <a:pPr>
                <a:defRPr/>
              </a:pPr>
              <a:t>2019/3/8</a:t>
            </a:fld>
            <a:endParaRPr lang="en-US" altLang="ja-JP"/>
          </a:p>
        </p:txBody>
      </p:sp>
      <p:sp>
        <p:nvSpPr>
          <p:cNvPr id="3" name="Footer Placeholder 2"/>
          <p:cNvSpPr>
            <a:spLocks noGrp="1"/>
          </p:cNvSpPr>
          <p:nvPr>
            <p:ph type="ftr" sz="quarter" idx="11"/>
          </p:nvPr>
        </p:nvSpPr>
        <p:spPr/>
        <p:txBody>
          <a:bodyPr/>
          <a:lstStyle>
            <a:lvl1pPr eaLnBrk="0" fontAlgn="auto" hangingPunct="0">
              <a:spcBef>
                <a:spcPts val="0"/>
              </a:spcBef>
              <a:spcAft>
                <a:spcPts val="0"/>
              </a:spcAft>
              <a:defRPr kumimoji="0">
                <a:latin typeface="+mn-lt"/>
              </a:defRPr>
            </a:lvl1pPr>
          </a:lstStyle>
          <a:p>
            <a:pPr>
              <a:defRPr/>
            </a:pPr>
            <a:endParaRPr lang="ja-JP" altLang="en-US"/>
          </a:p>
        </p:txBody>
      </p:sp>
      <p:sp>
        <p:nvSpPr>
          <p:cNvPr id="4" name="Slide Number Placeholder 3"/>
          <p:cNvSpPr>
            <a:spLocks noGrp="1"/>
          </p:cNvSpPr>
          <p:nvPr>
            <p:ph type="sldNum" sz="quarter" idx="12"/>
          </p:nvPr>
        </p:nvSpPr>
        <p:spPr/>
        <p:txBody>
          <a:bodyPr/>
          <a:lstStyle>
            <a:lvl1pPr eaLnBrk="0" fontAlgn="auto" hangingPunct="0">
              <a:spcBef>
                <a:spcPts val="0"/>
              </a:spcBef>
              <a:spcAft>
                <a:spcPts val="0"/>
              </a:spcAft>
              <a:defRPr kumimoji="0">
                <a:latin typeface="+mn-lt"/>
              </a:defRPr>
            </a:lvl1pPr>
          </a:lstStyle>
          <a:p>
            <a:pPr>
              <a:defRPr/>
            </a:pPr>
            <a:fld id="{117AFAEA-9FA8-4FD3-A5F0-C95370547117}" type="slidenum">
              <a:rPr lang="ja-JP" altLang="en-US"/>
              <a:pPr>
                <a:defRPr/>
              </a:pPr>
              <a:t>&lt;#&gt;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kumimoji="1">
                <a:latin typeface="+mn-lt"/>
              </a:defRPr>
            </a:lvl1pPr>
          </a:lstStyle>
          <a:p>
            <a:pPr>
              <a:defRPr/>
            </a:pPr>
            <a:fld id="{4A7688CB-34DC-4866-BED5-F5889FFDE246}" type="datetime1">
              <a:rPr lang="ja-JP" altLang="en-US"/>
              <a:pPr>
                <a:defRPr/>
              </a:pPr>
              <a:t>2019/3/8</a:t>
            </a:fld>
            <a:endParaRPr lang="en-US" altLang="ja-JP"/>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kumimoji="1">
                <a:latin typeface="+mn-lt"/>
              </a:defRPr>
            </a:lvl1pPr>
          </a:lstStyle>
          <a:p>
            <a:pPr>
              <a:defRPr/>
            </a:pPr>
            <a:endParaRPr lang="ja-JP" altLang="en-US"/>
          </a:p>
        </p:txBody>
      </p:sp>
      <p:sp>
        <p:nvSpPr>
          <p:cNvPr id="6" name="Slide Number Placeholder 5"/>
          <p:cNvSpPr>
            <a:spLocks noGrp="1"/>
          </p:cNvSpPr>
          <p:nvPr>
            <p:ph type="sldNum" sz="quarter" idx="12"/>
          </p:nvPr>
        </p:nvSpPr>
        <p:spPr>
          <a:xfrm>
            <a:off x="7131050" y="6492875"/>
            <a:ext cx="2057400" cy="365125"/>
          </a:xfrm>
        </p:spPr>
        <p:txBody>
          <a:bodyPr/>
          <a:lstStyle>
            <a:lvl1pPr eaLnBrk="1" fontAlgn="auto" hangingPunct="1">
              <a:spcBef>
                <a:spcPts val="0"/>
              </a:spcBef>
              <a:spcAft>
                <a:spcPts val="0"/>
              </a:spcAft>
              <a:defRPr kumimoji="1" sz="1600">
                <a:latin typeface="Century Gothic" panose="020B0502020202020204" pitchFamily="34" charset="0"/>
              </a:defRPr>
            </a:lvl1pPr>
          </a:lstStyle>
          <a:p>
            <a:pPr>
              <a:defRPr/>
            </a:pPr>
            <a:fld id="{6B832F67-BC58-43DD-97A1-C6C6F7C29C41}" type="slidenum">
              <a:rPr lang="ja-JP" altLang="en-US"/>
              <a:pPr>
                <a:defRPr/>
              </a:pPr>
              <a:t>&lt;#&gt;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fontAlgn="auto" hangingPunct="1">
              <a:spcBef>
                <a:spcPts val="0"/>
              </a:spcBef>
              <a:spcAft>
                <a:spcPts val="0"/>
              </a:spcAft>
              <a:defRPr kumimoji="1">
                <a:latin typeface="+mn-lt"/>
              </a:defRPr>
            </a:lvl1pPr>
          </a:lstStyle>
          <a:p>
            <a:pPr>
              <a:defRPr/>
            </a:pPr>
            <a:fld id="{0809E70C-C854-42C3-9846-AA03D3CD4759}" type="datetime1">
              <a:rPr lang="ja-JP" altLang="en-US"/>
              <a:pPr>
                <a:defRPr/>
              </a:pPr>
              <a:t>2019/3/8</a:t>
            </a:fld>
            <a:endParaRPr lang="en-US" altLang="ja-JP"/>
          </a:p>
        </p:txBody>
      </p:sp>
      <p:sp>
        <p:nvSpPr>
          <p:cNvPr id="3" name="Footer Placeholder 2"/>
          <p:cNvSpPr>
            <a:spLocks noGrp="1"/>
          </p:cNvSpPr>
          <p:nvPr>
            <p:ph type="ftr" sz="quarter" idx="11"/>
          </p:nvPr>
        </p:nvSpPr>
        <p:spPr/>
        <p:txBody>
          <a:bodyPr/>
          <a:lstStyle>
            <a:lvl1pPr eaLnBrk="1" fontAlgn="auto" hangingPunct="1">
              <a:spcBef>
                <a:spcPts val="0"/>
              </a:spcBef>
              <a:spcAft>
                <a:spcPts val="0"/>
              </a:spcAft>
              <a:defRPr kumimoji="1">
                <a:latin typeface="+mn-lt"/>
              </a:defRPr>
            </a:lvl1pPr>
          </a:lstStyle>
          <a:p>
            <a:pPr>
              <a:defRPr/>
            </a:pPr>
            <a:endParaRPr lang="ja-JP" altLang="en-US"/>
          </a:p>
        </p:txBody>
      </p:sp>
      <p:sp>
        <p:nvSpPr>
          <p:cNvPr id="4" name="Slide Number Placeholder 3"/>
          <p:cNvSpPr>
            <a:spLocks noGrp="1"/>
          </p:cNvSpPr>
          <p:nvPr>
            <p:ph type="sldNum" sz="quarter" idx="12"/>
          </p:nvPr>
        </p:nvSpPr>
        <p:spPr/>
        <p:txBody>
          <a:bodyPr/>
          <a:lstStyle>
            <a:lvl1pPr eaLnBrk="1" fontAlgn="auto" hangingPunct="1">
              <a:spcBef>
                <a:spcPts val="0"/>
              </a:spcBef>
              <a:spcAft>
                <a:spcPts val="0"/>
              </a:spcAft>
              <a:defRPr kumimoji="1">
                <a:latin typeface="+mn-lt"/>
              </a:defRPr>
            </a:lvl1pPr>
          </a:lstStyle>
          <a:p>
            <a:pPr>
              <a:defRPr/>
            </a:pPr>
            <a:fld id="{8291DC35-7E0E-49FD-8922-701CE3B4330D}" type="slidenum">
              <a:rPr lang="ja-JP" altLang="en-US"/>
              <a:pPr>
                <a:defRPr/>
              </a:pPr>
              <a:t>&lt;#&gt;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lvl1pPr>
              <a:defRPr/>
            </a:lvl1pPr>
          </a:lstStyle>
          <a:p>
            <a:pPr>
              <a:defRPr/>
            </a:pPr>
            <a:fld id="{4AF51CE5-9439-4562-AC5C-2D26DDAD62F4}" type="datetime1">
              <a:rPr lang="ja-JP" altLang="en-US"/>
              <a:pPr>
                <a:defRPr/>
              </a:pPr>
              <a:t>2019/3/8</a:t>
            </a:fld>
            <a:endParaRPr lang="ja-JP" altLang="en-US"/>
          </a:p>
        </p:txBody>
      </p:sp>
      <p:sp>
        <p:nvSpPr>
          <p:cNvPr id="5" name="Footer Placeholder 4"/>
          <p:cNvSpPr>
            <a:spLocks noGrp="1"/>
          </p:cNvSpPr>
          <p:nvPr>
            <p:ph type="ftr" sz="quarter" idx="11"/>
          </p:nvPr>
        </p:nvSpPr>
        <p:spPr/>
        <p:txBody>
          <a:bodyPr/>
          <a:lstStyle>
            <a:lvl1pPr>
              <a:defRPr/>
            </a:lvl1pPr>
          </a:lstStyle>
          <a:p>
            <a:pPr>
              <a:defRPr/>
            </a:pPr>
            <a:endParaRPr lang="ja-JP" altLang="en-US"/>
          </a:p>
        </p:txBody>
      </p:sp>
      <p:sp>
        <p:nvSpPr>
          <p:cNvPr id="6" name="Slide Number Placeholder 5"/>
          <p:cNvSpPr>
            <a:spLocks noGrp="1"/>
          </p:cNvSpPr>
          <p:nvPr>
            <p:ph type="sldNum" sz="quarter" idx="12"/>
          </p:nvPr>
        </p:nvSpPr>
        <p:spPr>
          <a:xfrm>
            <a:off x="7131050" y="6492875"/>
            <a:ext cx="2057400" cy="365125"/>
          </a:xfrm>
        </p:spPr>
        <p:txBody>
          <a:bodyPr/>
          <a:lstStyle>
            <a:lvl1pPr>
              <a:defRPr sz="1600">
                <a:latin typeface="Century Gothic" panose="020B0502020202020204" pitchFamily="34" charset="0"/>
              </a:defRPr>
            </a:lvl1pPr>
          </a:lstStyle>
          <a:p>
            <a:pPr>
              <a:defRPr/>
            </a:pPr>
            <a:fld id="{BBDF7788-71AB-4360-8262-1620D2242DD5}" type="slidenum">
              <a:rPr lang="ja-JP" altLang="en-US"/>
              <a:pPr>
                <a:defRPr/>
              </a:pPr>
              <a:t>&lt;#&gt;</a:t>
            </a:fld>
            <a:endParaRPr lang="ja-JP"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930CE307-3B1E-458B-8A8B-157805D5E90A}" type="datetime1">
              <a:rPr lang="ja-JP" altLang="en-US"/>
              <a:pPr>
                <a:defRPr/>
              </a:pPr>
              <a:t>2019/3/8</a:t>
            </a:fld>
            <a:endParaRPr lang="ja-JP" altLang="en-US"/>
          </a:p>
        </p:txBody>
      </p:sp>
      <p:sp>
        <p:nvSpPr>
          <p:cNvPr id="3" name="Footer Placeholder 2"/>
          <p:cNvSpPr>
            <a:spLocks noGrp="1"/>
          </p:cNvSpPr>
          <p:nvPr>
            <p:ph type="ftr" sz="quarter" idx="11"/>
          </p:nvPr>
        </p:nvSpPr>
        <p:spPr/>
        <p:txBody>
          <a:bodyPr/>
          <a:lstStyle>
            <a:lvl1pPr>
              <a:defRPr/>
            </a:lvl1pPr>
          </a:lstStyle>
          <a:p>
            <a:pPr>
              <a:defRPr/>
            </a:pPr>
            <a:endParaRPr lang="ja-JP" altLang="en-US"/>
          </a:p>
        </p:txBody>
      </p:sp>
      <p:sp>
        <p:nvSpPr>
          <p:cNvPr id="4" name="Slide Number Placeholder 3"/>
          <p:cNvSpPr>
            <a:spLocks noGrp="1"/>
          </p:cNvSpPr>
          <p:nvPr>
            <p:ph type="sldNum" sz="quarter" idx="12"/>
          </p:nvPr>
        </p:nvSpPr>
        <p:spPr/>
        <p:txBody>
          <a:bodyPr/>
          <a:lstStyle>
            <a:lvl1pPr>
              <a:defRPr/>
            </a:lvl1pPr>
          </a:lstStyle>
          <a:p>
            <a:pPr>
              <a:defRPr/>
            </a:pPr>
            <a:fld id="{152FB65F-BD18-4261-BD61-E28291E05092}" type="slidenum">
              <a:rPr lang="ja-JP" altLang="en-US"/>
              <a:pPr>
                <a:defRPr/>
              </a:pPr>
              <a:t>&lt;#&gt;</a:t>
            </a:fld>
            <a:endParaRPr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Title Placehold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endParaRPr lang="en-US" altLang="ja-JP" smtClean="0"/>
          </a:p>
        </p:txBody>
      </p:sp>
      <p:sp>
        <p:nvSpPr>
          <p:cNvPr id="28675"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ltLang="ja-JP" smtClean="0"/>
          </a:p>
        </p:txBody>
      </p:sp>
      <p:sp>
        <p:nvSpPr>
          <p:cNvPr id="7" name="Date Placeholder 1"/>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kumimoji="1" sz="1200">
                <a:solidFill>
                  <a:srgbClr val="898989"/>
                </a:solidFill>
                <a:latin typeface="Arial" panose="020B0604020202020204" pitchFamily="34" charset="0"/>
                <a:ea typeface="メイリオ" panose="020B0604030504040204" pitchFamily="50" charset="-128"/>
              </a:defRPr>
            </a:lvl1pPr>
          </a:lstStyle>
          <a:p>
            <a:pPr>
              <a:defRPr/>
            </a:pPr>
            <a:fld id="{059F2FF9-0345-4DE5-A6D9-D584CDED7644}" type="datetime1">
              <a:rPr lang="ja-JP" altLang="en-US"/>
              <a:pPr>
                <a:defRPr/>
              </a:pPr>
              <a:t>2019/3/8</a:t>
            </a:fld>
            <a:endParaRPr lang="en-US" altLang="ja-JP"/>
          </a:p>
        </p:txBody>
      </p:sp>
      <p:sp>
        <p:nvSpPr>
          <p:cNvPr id="8" name="Footer Placeholder 2"/>
          <p:cNvSpPr>
            <a:spLocks noGrp="1"/>
          </p:cNvSpPr>
          <p:nvPr>
            <p:ph type="ftr" sz="quarter" idx="3"/>
          </p:nvPr>
        </p:nvSpPr>
        <p:spPr>
          <a:xfrm>
            <a:off x="3028950" y="6356350"/>
            <a:ext cx="30861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1" sz="1200">
                <a:solidFill>
                  <a:srgbClr val="898989"/>
                </a:solidFill>
                <a:latin typeface="Arial" panose="020B0604020202020204" pitchFamily="34" charset="0"/>
                <a:ea typeface="メイリオ" panose="020B0604030504040204" pitchFamily="50" charset="-128"/>
              </a:defRPr>
            </a:lvl1pPr>
          </a:lstStyle>
          <a:p>
            <a:pPr>
              <a:defRPr/>
            </a:pPr>
            <a:endParaRPr lang="ja-JP" altLang="en-US"/>
          </a:p>
        </p:txBody>
      </p:sp>
      <p:sp>
        <p:nvSpPr>
          <p:cNvPr id="9" name="Slide Number Placeholder 3"/>
          <p:cNvSpPr>
            <a:spLocks noGrp="1"/>
          </p:cNvSpPr>
          <p:nvPr>
            <p:ph type="sldNum" sz="quarter" idx="4"/>
          </p:nvPr>
        </p:nvSpPr>
        <p:spPr>
          <a:xfrm>
            <a:off x="7086600" y="6492875"/>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1">
                <a:solidFill>
                  <a:srgbClr val="898989"/>
                </a:solidFill>
                <a:latin typeface="Arial" panose="020B0604020202020204" pitchFamily="34" charset="0"/>
                <a:ea typeface="メイリオ" panose="020B0604030504040204" pitchFamily="50" charset="-128"/>
              </a:defRPr>
            </a:lvl1pPr>
          </a:lstStyle>
          <a:p>
            <a:pPr>
              <a:defRPr/>
            </a:pPr>
            <a:fld id="{22D9FFEC-0C5A-492E-94BA-7B7355FD2DA2}" type="slidenum">
              <a:rPr lang="ja-JP" altLang="en-US"/>
              <a:pPr>
                <a:defRPr/>
              </a:pPr>
              <a:t>&lt;#&gt;</a:t>
            </a:fld>
            <a:endParaRPr lang="en-US" altLang="ja-JP"/>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hf hdr="0" ftr="0" dt="0"/>
  <p:txStyles>
    <p:titleStyle>
      <a:lvl1pPr algn="l" rtl="0" eaLnBrk="0" fontAlgn="base" hangingPunct="0">
        <a:lnSpc>
          <a:spcPct val="90000"/>
        </a:lnSpc>
        <a:spcBef>
          <a:spcPct val="0"/>
        </a:spcBef>
        <a:spcAft>
          <a:spcPct val="0"/>
        </a:spcAft>
        <a:defRPr kumimoji="1" sz="4400" kern="1200">
          <a:solidFill>
            <a:schemeClr val="tx1"/>
          </a:solidFill>
          <a:latin typeface="Arial" charset="0"/>
          <a:ea typeface="メイリオ" pitchFamily="50" charset="-128"/>
          <a:cs typeface="+mj-cs"/>
        </a:defRPr>
      </a:lvl1pPr>
      <a:lvl2pPr algn="l" rtl="0" eaLnBrk="0" fontAlgn="base" hangingPunct="0">
        <a:lnSpc>
          <a:spcPct val="90000"/>
        </a:lnSpc>
        <a:spcBef>
          <a:spcPct val="0"/>
        </a:spcBef>
        <a:spcAft>
          <a:spcPct val="0"/>
        </a:spcAft>
        <a:defRPr kumimoji="1" sz="4400">
          <a:solidFill>
            <a:schemeClr val="tx1"/>
          </a:solidFill>
          <a:latin typeface="Arial" charset="0"/>
          <a:ea typeface="メイリオ" pitchFamily="50" charset="-128"/>
          <a:cs typeface="メイリオ" pitchFamily="50" charset="-128"/>
        </a:defRPr>
      </a:lvl2pPr>
      <a:lvl3pPr algn="l" rtl="0" eaLnBrk="0" fontAlgn="base" hangingPunct="0">
        <a:lnSpc>
          <a:spcPct val="90000"/>
        </a:lnSpc>
        <a:spcBef>
          <a:spcPct val="0"/>
        </a:spcBef>
        <a:spcAft>
          <a:spcPct val="0"/>
        </a:spcAft>
        <a:defRPr kumimoji="1" sz="4400">
          <a:solidFill>
            <a:schemeClr val="tx1"/>
          </a:solidFill>
          <a:latin typeface="Arial" charset="0"/>
          <a:ea typeface="メイリオ" pitchFamily="50" charset="-128"/>
          <a:cs typeface="メイリオ" pitchFamily="50" charset="-128"/>
        </a:defRPr>
      </a:lvl3pPr>
      <a:lvl4pPr algn="l" rtl="0" eaLnBrk="0" fontAlgn="base" hangingPunct="0">
        <a:lnSpc>
          <a:spcPct val="90000"/>
        </a:lnSpc>
        <a:spcBef>
          <a:spcPct val="0"/>
        </a:spcBef>
        <a:spcAft>
          <a:spcPct val="0"/>
        </a:spcAft>
        <a:defRPr kumimoji="1" sz="4400">
          <a:solidFill>
            <a:schemeClr val="tx1"/>
          </a:solidFill>
          <a:latin typeface="Arial" charset="0"/>
          <a:ea typeface="メイリオ" pitchFamily="50" charset="-128"/>
          <a:cs typeface="メイリオ" pitchFamily="50" charset="-128"/>
        </a:defRPr>
      </a:lvl4pPr>
      <a:lvl5pPr algn="l" rtl="0" eaLnBrk="0" fontAlgn="base" hangingPunct="0">
        <a:lnSpc>
          <a:spcPct val="90000"/>
        </a:lnSpc>
        <a:spcBef>
          <a:spcPct val="0"/>
        </a:spcBef>
        <a:spcAft>
          <a:spcPct val="0"/>
        </a:spcAft>
        <a:defRPr kumimoji="1" sz="4400">
          <a:solidFill>
            <a:schemeClr val="tx1"/>
          </a:solidFill>
          <a:latin typeface="Arial" charset="0"/>
          <a:ea typeface="メイリオ" pitchFamily="50" charset="-128"/>
          <a:cs typeface="メイリオ" pitchFamily="50" charset="-128"/>
        </a:defRPr>
      </a:lvl5pPr>
      <a:lvl6pPr marL="457200" algn="l" rtl="0" fontAlgn="base">
        <a:lnSpc>
          <a:spcPct val="90000"/>
        </a:lnSpc>
        <a:spcBef>
          <a:spcPct val="0"/>
        </a:spcBef>
        <a:spcAft>
          <a:spcPct val="0"/>
        </a:spcAft>
        <a:defRPr kumimoji="1" sz="4400">
          <a:solidFill>
            <a:schemeClr val="tx1"/>
          </a:solidFill>
          <a:latin typeface="Century Gothic" pitchFamily="34" charset="0"/>
          <a:ea typeface="メイリオ" pitchFamily="50" charset="-128"/>
          <a:cs typeface="メイリオ" pitchFamily="50" charset="-128"/>
        </a:defRPr>
      </a:lvl6pPr>
      <a:lvl7pPr marL="914400" algn="l" rtl="0" fontAlgn="base">
        <a:lnSpc>
          <a:spcPct val="90000"/>
        </a:lnSpc>
        <a:spcBef>
          <a:spcPct val="0"/>
        </a:spcBef>
        <a:spcAft>
          <a:spcPct val="0"/>
        </a:spcAft>
        <a:defRPr kumimoji="1" sz="4400">
          <a:solidFill>
            <a:schemeClr val="tx1"/>
          </a:solidFill>
          <a:latin typeface="Century Gothic" pitchFamily="34" charset="0"/>
          <a:ea typeface="メイリオ" pitchFamily="50" charset="-128"/>
          <a:cs typeface="メイリオ" pitchFamily="50" charset="-128"/>
        </a:defRPr>
      </a:lvl7pPr>
      <a:lvl8pPr marL="1371600" algn="l" rtl="0" fontAlgn="base">
        <a:lnSpc>
          <a:spcPct val="90000"/>
        </a:lnSpc>
        <a:spcBef>
          <a:spcPct val="0"/>
        </a:spcBef>
        <a:spcAft>
          <a:spcPct val="0"/>
        </a:spcAft>
        <a:defRPr kumimoji="1" sz="4400">
          <a:solidFill>
            <a:schemeClr val="tx1"/>
          </a:solidFill>
          <a:latin typeface="Century Gothic" pitchFamily="34" charset="0"/>
          <a:ea typeface="メイリオ" pitchFamily="50" charset="-128"/>
          <a:cs typeface="メイリオ" pitchFamily="50" charset="-128"/>
        </a:defRPr>
      </a:lvl8pPr>
      <a:lvl9pPr marL="1828800" algn="l" rtl="0" fontAlgn="base">
        <a:lnSpc>
          <a:spcPct val="90000"/>
        </a:lnSpc>
        <a:spcBef>
          <a:spcPct val="0"/>
        </a:spcBef>
        <a:spcAft>
          <a:spcPct val="0"/>
        </a:spcAft>
        <a:defRPr kumimoji="1" sz="4400">
          <a:solidFill>
            <a:schemeClr val="tx1"/>
          </a:solidFill>
          <a:latin typeface="Century Gothic" pitchFamily="34" charset="0"/>
          <a:ea typeface="メイリオ" pitchFamily="50" charset="-128"/>
          <a:cs typeface="メイリオ" pitchFamily="50" charset="-128"/>
        </a:defRPr>
      </a:lvl9pPr>
    </p:titleStyle>
    <p:bodyStyle>
      <a:lvl1pPr marL="228600" indent="-228600" algn="l" rtl="0" eaLnBrk="0" fontAlgn="base" hangingPunct="0">
        <a:lnSpc>
          <a:spcPct val="90000"/>
        </a:lnSpc>
        <a:spcBef>
          <a:spcPts val="1000"/>
        </a:spcBef>
        <a:spcAft>
          <a:spcPct val="0"/>
        </a:spcAft>
        <a:buFont typeface="Arial" charset="0"/>
        <a:buChar char="•"/>
        <a:defRPr kumimoji="1" sz="2800" kern="1200">
          <a:solidFill>
            <a:schemeClr val="tx1"/>
          </a:solidFill>
          <a:latin typeface="Arial" charset="0"/>
          <a:ea typeface="メイリオ" pitchFamily="50" charset="-128"/>
          <a:cs typeface="+mn-cs"/>
        </a:defRPr>
      </a:lvl1pPr>
      <a:lvl2pPr marL="685800" indent="-228600" algn="l" rtl="0" eaLnBrk="0" fontAlgn="base" hangingPunct="0">
        <a:lnSpc>
          <a:spcPct val="90000"/>
        </a:lnSpc>
        <a:spcBef>
          <a:spcPts val="500"/>
        </a:spcBef>
        <a:spcAft>
          <a:spcPct val="0"/>
        </a:spcAft>
        <a:buFont typeface="Arial" charset="0"/>
        <a:buChar char="•"/>
        <a:defRPr kumimoji="1" sz="2400" kern="1200">
          <a:solidFill>
            <a:schemeClr val="tx1"/>
          </a:solidFill>
          <a:latin typeface="Arial" charset="0"/>
          <a:ea typeface="メイリオ" pitchFamily="50" charset="-128"/>
          <a:cs typeface="+mn-cs"/>
        </a:defRPr>
      </a:lvl2pPr>
      <a:lvl3pPr marL="1143000" indent="-228600" algn="l" rtl="0" eaLnBrk="0" fontAlgn="base" hangingPunct="0">
        <a:lnSpc>
          <a:spcPct val="90000"/>
        </a:lnSpc>
        <a:spcBef>
          <a:spcPts val="500"/>
        </a:spcBef>
        <a:spcAft>
          <a:spcPct val="0"/>
        </a:spcAft>
        <a:buFont typeface="Arial" charset="0"/>
        <a:buChar char="•"/>
        <a:defRPr kumimoji="1" sz="2000" kern="1200">
          <a:solidFill>
            <a:schemeClr val="tx1"/>
          </a:solidFill>
          <a:latin typeface="Arial" charset="0"/>
          <a:ea typeface="メイリオ" pitchFamily="50" charset="-128"/>
          <a:cs typeface="+mn-cs"/>
        </a:defRPr>
      </a:lvl3pPr>
      <a:lvl4pPr marL="1600200" indent="-228600" algn="l" rtl="0" eaLnBrk="0" fontAlgn="base" hangingPunct="0">
        <a:lnSpc>
          <a:spcPct val="90000"/>
        </a:lnSpc>
        <a:spcBef>
          <a:spcPts val="500"/>
        </a:spcBef>
        <a:spcAft>
          <a:spcPct val="0"/>
        </a:spcAft>
        <a:buFont typeface="Arial" charset="0"/>
        <a:buChar char="•"/>
        <a:defRPr kumimoji="1" kern="1200">
          <a:solidFill>
            <a:schemeClr val="tx1"/>
          </a:solidFill>
          <a:latin typeface="Arial" charset="0"/>
          <a:ea typeface="メイリオ" pitchFamily="50" charset="-128"/>
          <a:cs typeface="+mn-cs"/>
        </a:defRPr>
      </a:lvl4pPr>
      <a:lvl5pPr marL="2057400" indent="-228600" algn="l" rtl="0" eaLnBrk="0" fontAlgn="base" hangingPunct="0">
        <a:lnSpc>
          <a:spcPct val="90000"/>
        </a:lnSpc>
        <a:spcBef>
          <a:spcPts val="500"/>
        </a:spcBef>
        <a:spcAft>
          <a:spcPct val="0"/>
        </a:spcAft>
        <a:buFont typeface="Arial" charset="0"/>
        <a:buChar char="•"/>
        <a:defRPr kumimoji="1" kern="1200">
          <a:solidFill>
            <a:schemeClr val="tx1"/>
          </a:solidFill>
          <a:latin typeface="Arial" charset="0"/>
          <a:ea typeface="メイリオ"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endParaRPr lang="en-US" altLang="ja-JP" smtClean="0"/>
          </a:p>
        </p:txBody>
      </p:sp>
      <p:sp>
        <p:nvSpPr>
          <p:cNvPr id="4099"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ltLang="ja-JP" smtClean="0"/>
          </a:p>
        </p:txBody>
      </p:sp>
      <p:sp>
        <p:nvSpPr>
          <p:cNvPr id="10" name="Date Placeholder 1"/>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kumimoji="0" sz="1200">
                <a:solidFill>
                  <a:srgbClr val="898989"/>
                </a:solidFill>
                <a:latin typeface="Arial" panose="020B0604020202020204" pitchFamily="34" charset="0"/>
                <a:ea typeface="メイリオ" panose="020B0604030504040204" pitchFamily="50" charset="-128"/>
              </a:defRPr>
            </a:lvl1pPr>
          </a:lstStyle>
          <a:p>
            <a:pPr>
              <a:defRPr/>
            </a:pPr>
            <a:fld id="{B3081362-79EE-4D06-ADB7-E16FD705DDD8}" type="datetime1">
              <a:rPr lang="ja-JP" altLang="en-US"/>
              <a:pPr>
                <a:defRPr/>
              </a:pPr>
              <a:t>2019/3/8</a:t>
            </a:fld>
            <a:endParaRPr lang="en-US" altLang="ja-JP"/>
          </a:p>
        </p:txBody>
      </p:sp>
      <p:sp>
        <p:nvSpPr>
          <p:cNvPr id="11" name="Footer Placeholder 2"/>
          <p:cNvSpPr>
            <a:spLocks noGrp="1"/>
          </p:cNvSpPr>
          <p:nvPr>
            <p:ph type="ftr" sz="quarter" idx="3"/>
          </p:nvPr>
        </p:nvSpPr>
        <p:spPr>
          <a:xfrm>
            <a:off x="3028950" y="6356350"/>
            <a:ext cx="3086100" cy="365125"/>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kumimoji="0" sz="1200">
                <a:solidFill>
                  <a:srgbClr val="898989"/>
                </a:solidFill>
                <a:latin typeface="Arial" panose="020B0604020202020204" pitchFamily="34" charset="0"/>
                <a:ea typeface="メイリオ" panose="020B0604030504040204" pitchFamily="50" charset="-128"/>
              </a:defRPr>
            </a:lvl1pPr>
          </a:lstStyle>
          <a:p>
            <a:pPr>
              <a:defRPr/>
            </a:pPr>
            <a:endParaRPr lang="ja-JP" altLang="en-US"/>
          </a:p>
        </p:txBody>
      </p:sp>
      <p:sp>
        <p:nvSpPr>
          <p:cNvPr id="12" name="Slide Number Placeholder 3"/>
          <p:cNvSpPr>
            <a:spLocks noGrp="1"/>
          </p:cNvSpPr>
          <p:nvPr>
            <p:ph type="sldNum" sz="quarter" idx="4"/>
          </p:nvPr>
        </p:nvSpPr>
        <p:spPr>
          <a:xfrm>
            <a:off x="7086600" y="6492875"/>
            <a:ext cx="20574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kumimoji="0">
                <a:solidFill>
                  <a:srgbClr val="898989"/>
                </a:solidFill>
                <a:latin typeface="Arial" panose="020B0604020202020204" pitchFamily="34" charset="0"/>
                <a:ea typeface="メイリオ" panose="020B0604030504040204" pitchFamily="50" charset="-128"/>
              </a:defRPr>
            </a:lvl1pPr>
          </a:lstStyle>
          <a:p>
            <a:pPr>
              <a:defRPr/>
            </a:pPr>
            <a:fld id="{AAE33ACF-EB77-4FB4-B1B4-22843EA9FF48}" type="slidenum">
              <a:rPr lang="ja-JP" altLang="en-US"/>
              <a:pPr>
                <a:defRPr/>
              </a:pPr>
              <a:t>&lt;#&gt;</a:t>
            </a:fld>
            <a:endParaRPr lang="en-US" altLang="ja-JP"/>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Lst>
  <p:hf hdr="0" ftr="0" dt="0"/>
  <p:txStyles>
    <p:titleStyle>
      <a:lvl1pPr algn="l" rtl="0" eaLnBrk="0" fontAlgn="base" hangingPunct="0">
        <a:lnSpc>
          <a:spcPct val="90000"/>
        </a:lnSpc>
        <a:spcBef>
          <a:spcPct val="0"/>
        </a:spcBef>
        <a:spcAft>
          <a:spcPct val="0"/>
        </a:spcAft>
        <a:defRPr kumimoji="1" sz="4400" kern="1200">
          <a:solidFill>
            <a:schemeClr val="tx1"/>
          </a:solidFill>
          <a:latin typeface="Arial" charset="0"/>
          <a:ea typeface="メイリオ" pitchFamily="50" charset="-128"/>
          <a:cs typeface="+mj-cs"/>
        </a:defRPr>
      </a:lvl1pPr>
      <a:lvl2pPr algn="l" rtl="0" eaLnBrk="0" fontAlgn="base" hangingPunct="0">
        <a:lnSpc>
          <a:spcPct val="90000"/>
        </a:lnSpc>
        <a:spcBef>
          <a:spcPct val="0"/>
        </a:spcBef>
        <a:spcAft>
          <a:spcPct val="0"/>
        </a:spcAft>
        <a:defRPr kumimoji="1" sz="4400">
          <a:solidFill>
            <a:schemeClr val="tx1"/>
          </a:solidFill>
          <a:latin typeface="Arial" charset="0"/>
          <a:ea typeface="メイリオ" pitchFamily="50" charset="-128"/>
          <a:cs typeface="メイリオ" pitchFamily="50" charset="-128"/>
        </a:defRPr>
      </a:lvl2pPr>
      <a:lvl3pPr algn="l" rtl="0" eaLnBrk="0" fontAlgn="base" hangingPunct="0">
        <a:lnSpc>
          <a:spcPct val="90000"/>
        </a:lnSpc>
        <a:spcBef>
          <a:spcPct val="0"/>
        </a:spcBef>
        <a:spcAft>
          <a:spcPct val="0"/>
        </a:spcAft>
        <a:defRPr kumimoji="1" sz="4400">
          <a:solidFill>
            <a:schemeClr val="tx1"/>
          </a:solidFill>
          <a:latin typeface="Arial" charset="0"/>
          <a:ea typeface="メイリオ" pitchFamily="50" charset="-128"/>
          <a:cs typeface="メイリオ" pitchFamily="50" charset="-128"/>
        </a:defRPr>
      </a:lvl3pPr>
      <a:lvl4pPr algn="l" rtl="0" eaLnBrk="0" fontAlgn="base" hangingPunct="0">
        <a:lnSpc>
          <a:spcPct val="90000"/>
        </a:lnSpc>
        <a:spcBef>
          <a:spcPct val="0"/>
        </a:spcBef>
        <a:spcAft>
          <a:spcPct val="0"/>
        </a:spcAft>
        <a:defRPr kumimoji="1" sz="4400">
          <a:solidFill>
            <a:schemeClr val="tx1"/>
          </a:solidFill>
          <a:latin typeface="Arial" charset="0"/>
          <a:ea typeface="メイリオ" pitchFamily="50" charset="-128"/>
          <a:cs typeface="メイリオ" pitchFamily="50" charset="-128"/>
        </a:defRPr>
      </a:lvl4pPr>
      <a:lvl5pPr algn="l" rtl="0" eaLnBrk="0" fontAlgn="base" hangingPunct="0">
        <a:lnSpc>
          <a:spcPct val="90000"/>
        </a:lnSpc>
        <a:spcBef>
          <a:spcPct val="0"/>
        </a:spcBef>
        <a:spcAft>
          <a:spcPct val="0"/>
        </a:spcAft>
        <a:defRPr kumimoji="1" sz="4400">
          <a:solidFill>
            <a:schemeClr val="tx1"/>
          </a:solidFill>
          <a:latin typeface="Arial" charset="0"/>
          <a:ea typeface="メイリオ" pitchFamily="50" charset="-128"/>
          <a:cs typeface="メイリオ" pitchFamily="50" charset="-128"/>
        </a:defRPr>
      </a:lvl5pPr>
      <a:lvl6pPr marL="457200" algn="l" rtl="0" fontAlgn="base">
        <a:lnSpc>
          <a:spcPct val="90000"/>
        </a:lnSpc>
        <a:spcBef>
          <a:spcPct val="0"/>
        </a:spcBef>
        <a:spcAft>
          <a:spcPct val="0"/>
        </a:spcAft>
        <a:defRPr kumimoji="1" sz="4400">
          <a:solidFill>
            <a:schemeClr val="tx1"/>
          </a:solidFill>
          <a:latin typeface="Century Gothic" pitchFamily="34" charset="0"/>
          <a:ea typeface="メイリオ" pitchFamily="50" charset="-128"/>
          <a:cs typeface="メイリオ" pitchFamily="50" charset="-128"/>
        </a:defRPr>
      </a:lvl6pPr>
      <a:lvl7pPr marL="914400" algn="l" rtl="0" fontAlgn="base">
        <a:lnSpc>
          <a:spcPct val="90000"/>
        </a:lnSpc>
        <a:spcBef>
          <a:spcPct val="0"/>
        </a:spcBef>
        <a:spcAft>
          <a:spcPct val="0"/>
        </a:spcAft>
        <a:defRPr kumimoji="1" sz="4400">
          <a:solidFill>
            <a:schemeClr val="tx1"/>
          </a:solidFill>
          <a:latin typeface="Century Gothic" pitchFamily="34" charset="0"/>
          <a:ea typeface="メイリオ" pitchFamily="50" charset="-128"/>
          <a:cs typeface="メイリオ" pitchFamily="50" charset="-128"/>
        </a:defRPr>
      </a:lvl7pPr>
      <a:lvl8pPr marL="1371600" algn="l" rtl="0" fontAlgn="base">
        <a:lnSpc>
          <a:spcPct val="90000"/>
        </a:lnSpc>
        <a:spcBef>
          <a:spcPct val="0"/>
        </a:spcBef>
        <a:spcAft>
          <a:spcPct val="0"/>
        </a:spcAft>
        <a:defRPr kumimoji="1" sz="4400">
          <a:solidFill>
            <a:schemeClr val="tx1"/>
          </a:solidFill>
          <a:latin typeface="Century Gothic" pitchFamily="34" charset="0"/>
          <a:ea typeface="メイリオ" pitchFamily="50" charset="-128"/>
          <a:cs typeface="メイリオ" pitchFamily="50" charset="-128"/>
        </a:defRPr>
      </a:lvl8pPr>
      <a:lvl9pPr marL="1828800" algn="l" rtl="0" fontAlgn="base">
        <a:lnSpc>
          <a:spcPct val="90000"/>
        </a:lnSpc>
        <a:spcBef>
          <a:spcPct val="0"/>
        </a:spcBef>
        <a:spcAft>
          <a:spcPct val="0"/>
        </a:spcAft>
        <a:defRPr kumimoji="1" sz="4400">
          <a:solidFill>
            <a:schemeClr val="tx1"/>
          </a:solidFill>
          <a:latin typeface="Century Gothic" pitchFamily="34" charset="0"/>
          <a:ea typeface="メイリオ" pitchFamily="50" charset="-128"/>
          <a:cs typeface="メイリオ" pitchFamily="50" charset="-128"/>
        </a:defRPr>
      </a:lvl9pPr>
    </p:titleStyle>
    <p:bodyStyle>
      <a:lvl1pPr marL="228600" indent="-228600" algn="l" rtl="0" eaLnBrk="0" fontAlgn="base" hangingPunct="0">
        <a:lnSpc>
          <a:spcPct val="90000"/>
        </a:lnSpc>
        <a:spcBef>
          <a:spcPts val="1000"/>
        </a:spcBef>
        <a:spcAft>
          <a:spcPct val="0"/>
        </a:spcAft>
        <a:buFont typeface="Arial" charset="0"/>
        <a:buChar char="•"/>
        <a:defRPr kumimoji="1" sz="2800" kern="1200">
          <a:solidFill>
            <a:schemeClr val="tx1"/>
          </a:solidFill>
          <a:latin typeface="Arial" charset="0"/>
          <a:ea typeface="メイリオ" pitchFamily="50" charset="-128"/>
          <a:cs typeface="+mn-cs"/>
        </a:defRPr>
      </a:lvl1pPr>
      <a:lvl2pPr marL="685800" indent="-228600" algn="l" rtl="0" eaLnBrk="0" fontAlgn="base" hangingPunct="0">
        <a:lnSpc>
          <a:spcPct val="90000"/>
        </a:lnSpc>
        <a:spcBef>
          <a:spcPts val="500"/>
        </a:spcBef>
        <a:spcAft>
          <a:spcPct val="0"/>
        </a:spcAft>
        <a:buFont typeface="Arial" charset="0"/>
        <a:buChar char="•"/>
        <a:defRPr kumimoji="1" sz="2400" kern="1200">
          <a:solidFill>
            <a:schemeClr val="tx1"/>
          </a:solidFill>
          <a:latin typeface="Arial" charset="0"/>
          <a:ea typeface="メイリオ" pitchFamily="50" charset="-128"/>
          <a:cs typeface="+mn-cs"/>
        </a:defRPr>
      </a:lvl2pPr>
      <a:lvl3pPr marL="1143000" indent="-228600" algn="l" rtl="0" eaLnBrk="0" fontAlgn="base" hangingPunct="0">
        <a:lnSpc>
          <a:spcPct val="90000"/>
        </a:lnSpc>
        <a:spcBef>
          <a:spcPts val="500"/>
        </a:spcBef>
        <a:spcAft>
          <a:spcPct val="0"/>
        </a:spcAft>
        <a:buFont typeface="Arial" charset="0"/>
        <a:buChar char="•"/>
        <a:defRPr kumimoji="1" sz="2000" kern="1200">
          <a:solidFill>
            <a:schemeClr val="tx1"/>
          </a:solidFill>
          <a:latin typeface="Arial" charset="0"/>
          <a:ea typeface="メイリオ" pitchFamily="50" charset="-128"/>
          <a:cs typeface="+mn-cs"/>
        </a:defRPr>
      </a:lvl3pPr>
      <a:lvl4pPr marL="1600200" indent="-228600" algn="l" rtl="0" eaLnBrk="0" fontAlgn="base" hangingPunct="0">
        <a:lnSpc>
          <a:spcPct val="90000"/>
        </a:lnSpc>
        <a:spcBef>
          <a:spcPts val="500"/>
        </a:spcBef>
        <a:spcAft>
          <a:spcPct val="0"/>
        </a:spcAft>
        <a:buFont typeface="Arial" charset="0"/>
        <a:buChar char="•"/>
        <a:defRPr kumimoji="1" kern="1200">
          <a:solidFill>
            <a:schemeClr val="tx1"/>
          </a:solidFill>
          <a:latin typeface="Arial" charset="0"/>
          <a:ea typeface="メイリオ" pitchFamily="50" charset="-128"/>
          <a:cs typeface="+mn-cs"/>
        </a:defRPr>
      </a:lvl4pPr>
      <a:lvl5pPr marL="2057400" indent="-228600" algn="l" rtl="0" eaLnBrk="0" fontAlgn="base" hangingPunct="0">
        <a:lnSpc>
          <a:spcPct val="90000"/>
        </a:lnSpc>
        <a:spcBef>
          <a:spcPts val="500"/>
        </a:spcBef>
        <a:spcAft>
          <a:spcPct val="0"/>
        </a:spcAft>
        <a:buFont typeface="Arial" charset="0"/>
        <a:buChar char="•"/>
        <a:defRPr kumimoji="1" kern="1200">
          <a:solidFill>
            <a:schemeClr val="tx1"/>
          </a:solidFill>
          <a:latin typeface="Arial" charset="0"/>
          <a:ea typeface="メイリオ"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endParaRPr lang="en-US" smtClean="0"/>
          </a:p>
        </p:txBody>
      </p:sp>
      <p:sp>
        <p:nvSpPr>
          <p:cNvPr id="7171"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smtClean="0"/>
          </a:p>
        </p:txBody>
      </p:sp>
      <p:sp>
        <p:nvSpPr>
          <p:cNvPr id="7" name="Date Placeholder 1"/>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fontAlgn="auto">
              <a:spcBef>
                <a:spcPts val="0"/>
              </a:spcBef>
              <a:spcAft>
                <a:spcPts val="0"/>
              </a:spcAft>
              <a:defRPr sz="1200">
                <a:solidFill>
                  <a:prstClr val="black">
                    <a:tint val="75000"/>
                  </a:prstClr>
                </a:solidFill>
                <a:latin typeface="+mn-lt"/>
                <a:ea typeface="+mn-ea"/>
                <a:cs typeface="+mn-cs"/>
              </a:defRPr>
            </a:lvl1pPr>
          </a:lstStyle>
          <a:p>
            <a:pPr>
              <a:defRPr/>
            </a:pPr>
            <a:fld id="{03BE0219-8F40-4C01-84C4-38E43E0E78CD}" type="datetime1">
              <a:rPr lang="ja-JP" altLang="en-US"/>
              <a:pPr>
                <a:defRPr/>
              </a:pPr>
              <a:t>2019/3/8</a:t>
            </a:fld>
            <a:endParaRPr lang="ja-JP" altLang="en-US"/>
          </a:p>
        </p:txBody>
      </p:sp>
      <p:sp>
        <p:nvSpPr>
          <p:cNvPr id="8" name="Footer Placeholder 2"/>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cs typeface="+mn-cs"/>
              </a:defRPr>
            </a:lvl1pPr>
          </a:lstStyle>
          <a:p>
            <a:pPr>
              <a:defRPr/>
            </a:pPr>
            <a:endParaRPr lang="ja-JP" altLang="en-US"/>
          </a:p>
        </p:txBody>
      </p:sp>
      <p:sp>
        <p:nvSpPr>
          <p:cNvPr id="9" name="Slide Number Placeholder 3"/>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fontAlgn="auto">
              <a:spcBef>
                <a:spcPts val="0"/>
              </a:spcBef>
              <a:spcAft>
                <a:spcPts val="0"/>
              </a:spcAft>
              <a:defRPr>
                <a:solidFill>
                  <a:prstClr val="black">
                    <a:tint val="75000"/>
                  </a:prstClr>
                </a:solidFill>
                <a:latin typeface="+mn-lt"/>
                <a:ea typeface="+mn-ea"/>
                <a:cs typeface="+mn-cs"/>
              </a:defRPr>
            </a:lvl1pPr>
          </a:lstStyle>
          <a:p>
            <a:pPr>
              <a:defRPr/>
            </a:pPr>
            <a:fld id="{08169276-B463-45D1-BA99-095A6B5C439C}" type="slidenum">
              <a:rPr lang="ja-JP" altLang="en-US"/>
              <a:pPr>
                <a:defRPr/>
              </a:pPr>
              <a:t>&lt;#&gt;</a:t>
            </a:fld>
            <a:endParaRPr lang="ja-JP" altLang="en-US" dirty="0"/>
          </a:p>
        </p:txBody>
      </p:sp>
    </p:spTree>
  </p:cSld>
  <p:clrMap bg1="lt1" tx1="dk1" bg2="lt2" tx2="dk2" accent1="accent1" accent2="accent2" accent3="accent3" accent4="accent4" accent5="accent5" accent6="accent6" hlink="hlink" folHlink="folHlink"/>
  <p:sldLayoutIdLst>
    <p:sldLayoutId id="2147483701" r:id="rId1"/>
    <p:sldLayoutId id="2147483696" r:id="rId2"/>
  </p:sldLayoutIdLst>
  <p:hf hdr="0" ftr="0" dt="0"/>
  <p:txStyles>
    <p:titleStyle>
      <a:lvl1pPr algn="l" rtl="0" eaLnBrk="0" fontAlgn="base" hangingPunct="0">
        <a:lnSpc>
          <a:spcPct val="90000"/>
        </a:lnSpc>
        <a:spcBef>
          <a:spcPct val="0"/>
        </a:spcBef>
        <a:spcAft>
          <a:spcPct val="0"/>
        </a:spcAft>
        <a:defRPr kumimoji="1" sz="4400" kern="1200">
          <a:solidFill>
            <a:schemeClr val="tx1"/>
          </a:solidFill>
          <a:latin typeface="Arial" charset="0"/>
          <a:ea typeface="メイリオ" pitchFamily="50" charset="-128"/>
          <a:cs typeface="+mj-cs"/>
        </a:defRPr>
      </a:lvl1pPr>
      <a:lvl2pPr algn="l" rtl="0" eaLnBrk="0" fontAlgn="base" hangingPunct="0">
        <a:lnSpc>
          <a:spcPct val="90000"/>
        </a:lnSpc>
        <a:spcBef>
          <a:spcPct val="0"/>
        </a:spcBef>
        <a:spcAft>
          <a:spcPct val="0"/>
        </a:spcAft>
        <a:defRPr kumimoji="1" sz="4400">
          <a:solidFill>
            <a:schemeClr val="tx1"/>
          </a:solidFill>
          <a:latin typeface="Arial" charset="0"/>
          <a:ea typeface="メイリオ" pitchFamily="50" charset="-128"/>
          <a:cs typeface="メイリオ" pitchFamily="50" charset="-128"/>
        </a:defRPr>
      </a:lvl2pPr>
      <a:lvl3pPr algn="l" rtl="0" eaLnBrk="0" fontAlgn="base" hangingPunct="0">
        <a:lnSpc>
          <a:spcPct val="90000"/>
        </a:lnSpc>
        <a:spcBef>
          <a:spcPct val="0"/>
        </a:spcBef>
        <a:spcAft>
          <a:spcPct val="0"/>
        </a:spcAft>
        <a:defRPr kumimoji="1" sz="4400">
          <a:solidFill>
            <a:schemeClr val="tx1"/>
          </a:solidFill>
          <a:latin typeface="Arial" charset="0"/>
          <a:ea typeface="メイリオ" pitchFamily="50" charset="-128"/>
          <a:cs typeface="メイリオ" pitchFamily="50" charset="-128"/>
        </a:defRPr>
      </a:lvl3pPr>
      <a:lvl4pPr algn="l" rtl="0" eaLnBrk="0" fontAlgn="base" hangingPunct="0">
        <a:lnSpc>
          <a:spcPct val="90000"/>
        </a:lnSpc>
        <a:spcBef>
          <a:spcPct val="0"/>
        </a:spcBef>
        <a:spcAft>
          <a:spcPct val="0"/>
        </a:spcAft>
        <a:defRPr kumimoji="1" sz="4400">
          <a:solidFill>
            <a:schemeClr val="tx1"/>
          </a:solidFill>
          <a:latin typeface="Arial" charset="0"/>
          <a:ea typeface="メイリオ" pitchFamily="50" charset="-128"/>
          <a:cs typeface="メイリオ" pitchFamily="50" charset="-128"/>
        </a:defRPr>
      </a:lvl4pPr>
      <a:lvl5pPr algn="l" rtl="0" eaLnBrk="0" fontAlgn="base" hangingPunct="0">
        <a:lnSpc>
          <a:spcPct val="90000"/>
        </a:lnSpc>
        <a:spcBef>
          <a:spcPct val="0"/>
        </a:spcBef>
        <a:spcAft>
          <a:spcPct val="0"/>
        </a:spcAft>
        <a:defRPr kumimoji="1" sz="4400">
          <a:solidFill>
            <a:schemeClr val="tx1"/>
          </a:solidFill>
          <a:latin typeface="Arial" charset="0"/>
          <a:ea typeface="メイリオ" pitchFamily="50" charset="-128"/>
          <a:cs typeface="メイリオ" pitchFamily="50" charset="-128"/>
        </a:defRPr>
      </a:lvl5pPr>
      <a:lvl6pPr marL="457200" algn="l" rtl="0" fontAlgn="base">
        <a:lnSpc>
          <a:spcPct val="90000"/>
        </a:lnSpc>
        <a:spcBef>
          <a:spcPct val="0"/>
        </a:spcBef>
        <a:spcAft>
          <a:spcPct val="0"/>
        </a:spcAft>
        <a:defRPr kumimoji="1" sz="4400">
          <a:solidFill>
            <a:schemeClr val="tx1"/>
          </a:solidFill>
          <a:latin typeface="Century Gothic" pitchFamily="34" charset="0"/>
          <a:ea typeface="メイリオ" pitchFamily="50" charset="-128"/>
          <a:cs typeface="メイリオ" pitchFamily="50" charset="-128"/>
        </a:defRPr>
      </a:lvl6pPr>
      <a:lvl7pPr marL="914400" algn="l" rtl="0" fontAlgn="base">
        <a:lnSpc>
          <a:spcPct val="90000"/>
        </a:lnSpc>
        <a:spcBef>
          <a:spcPct val="0"/>
        </a:spcBef>
        <a:spcAft>
          <a:spcPct val="0"/>
        </a:spcAft>
        <a:defRPr kumimoji="1" sz="4400">
          <a:solidFill>
            <a:schemeClr val="tx1"/>
          </a:solidFill>
          <a:latin typeface="Century Gothic" pitchFamily="34" charset="0"/>
          <a:ea typeface="メイリオ" pitchFamily="50" charset="-128"/>
          <a:cs typeface="メイリオ" pitchFamily="50" charset="-128"/>
        </a:defRPr>
      </a:lvl7pPr>
      <a:lvl8pPr marL="1371600" algn="l" rtl="0" fontAlgn="base">
        <a:lnSpc>
          <a:spcPct val="90000"/>
        </a:lnSpc>
        <a:spcBef>
          <a:spcPct val="0"/>
        </a:spcBef>
        <a:spcAft>
          <a:spcPct val="0"/>
        </a:spcAft>
        <a:defRPr kumimoji="1" sz="4400">
          <a:solidFill>
            <a:schemeClr val="tx1"/>
          </a:solidFill>
          <a:latin typeface="Century Gothic" pitchFamily="34" charset="0"/>
          <a:ea typeface="メイリオ" pitchFamily="50" charset="-128"/>
          <a:cs typeface="メイリオ" pitchFamily="50" charset="-128"/>
        </a:defRPr>
      </a:lvl8pPr>
      <a:lvl9pPr marL="1828800" algn="l" rtl="0" fontAlgn="base">
        <a:lnSpc>
          <a:spcPct val="90000"/>
        </a:lnSpc>
        <a:spcBef>
          <a:spcPct val="0"/>
        </a:spcBef>
        <a:spcAft>
          <a:spcPct val="0"/>
        </a:spcAft>
        <a:defRPr kumimoji="1" sz="4400">
          <a:solidFill>
            <a:schemeClr val="tx1"/>
          </a:solidFill>
          <a:latin typeface="Century Gothic" pitchFamily="34" charset="0"/>
          <a:ea typeface="メイリオ" pitchFamily="50" charset="-128"/>
          <a:cs typeface="メイリオ" pitchFamily="50" charset="-128"/>
        </a:defRPr>
      </a:lvl9pPr>
    </p:titleStyle>
    <p:bodyStyle>
      <a:lvl1pPr marL="228600" indent="-228600" algn="l" rtl="0" eaLnBrk="0" fontAlgn="base" hangingPunct="0">
        <a:lnSpc>
          <a:spcPct val="90000"/>
        </a:lnSpc>
        <a:spcBef>
          <a:spcPts val="1000"/>
        </a:spcBef>
        <a:spcAft>
          <a:spcPct val="0"/>
        </a:spcAft>
        <a:buFont typeface="Arial" charset="0"/>
        <a:buChar char="•"/>
        <a:defRPr kumimoji="1" sz="2800" kern="1200">
          <a:solidFill>
            <a:schemeClr val="tx1"/>
          </a:solidFill>
          <a:latin typeface="Arial" charset="0"/>
          <a:ea typeface="メイリオ" pitchFamily="50" charset="-128"/>
          <a:cs typeface="+mn-cs"/>
        </a:defRPr>
      </a:lvl1pPr>
      <a:lvl2pPr marL="685800" indent="-228600" algn="l" rtl="0" eaLnBrk="0" fontAlgn="base" hangingPunct="0">
        <a:lnSpc>
          <a:spcPct val="90000"/>
        </a:lnSpc>
        <a:spcBef>
          <a:spcPts val="500"/>
        </a:spcBef>
        <a:spcAft>
          <a:spcPct val="0"/>
        </a:spcAft>
        <a:buFont typeface="Arial" charset="0"/>
        <a:buChar char="•"/>
        <a:defRPr kumimoji="1" sz="2400" kern="1200">
          <a:solidFill>
            <a:schemeClr val="tx1"/>
          </a:solidFill>
          <a:latin typeface="Arial" charset="0"/>
          <a:ea typeface="メイリオ" pitchFamily="50" charset="-128"/>
          <a:cs typeface="+mn-cs"/>
        </a:defRPr>
      </a:lvl2pPr>
      <a:lvl3pPr marL="1143000" indent="-228600" algn="l" rtl="0" eaLnBrk="0" fontAlgn="base" hangingPunct="0">
        <a:lnSpc>
          <a:spcPct val="90000"/>
        </a:lnSpc>
        <a:spcBef>
          <a:spcPts val="500"/>
        </a:spcBef>
        <a:spcAft>
          <a:spcPct val="0"/>
        </a:spcAft>
        <a:buFont typeface="Arial" charset="0"/>
        <a:buChar char="•"/>
        <a:defRPr kumimoji="1" sz="2000" kern="1200">
          <a:solidFill>
            <a:schemeClr val="tx1"/>
          </a:solidFill>
          <a:latin typeface="Arial" charset="0"/>
          <a:ea typeface="メイリオ" pitchFamily="50" charset="-128"/>
          <a:cs typeface="+mn-cs"/>
        </a:defRPr>
      </a:lvl3pPr>
      <a:lvl4pPr marL="1600200" indent="-228600" algn="l" rtl="0" eaLnBrk="0" fontAlgn="base" hangingPunct="0">
        <a:lnSpc>
          <a:spcPct val="90000"/>
        </a:lnSpc>
        <a:spcBef>
          <a:spcPts val="500"/>
        </a:spcBef>
        <a:spcAft>
          <a:spcPct val="0"/>
        </a:spcAft>
        <a:buFont typeface="Arial" charset="0"/>
        <a:buChar char="•"/>
        <a:defRPr kumimoji="1" kern="1200">
          <a:solidFill>
            <a:schemeClr val="tx1"/>
          </a:solidFill>
          <a:latin typeface="Arial" charset="0"/>
          <a:ea typeface="メイリオ" pitchFamily="50" charset="-128"/>
          <a:cs typeface="+mn-cs"/>
        </a:defRPr>
      </a:lvl4pPr>
      <a:lvl5pPr marL="2057400" indent="-228600" algn="l" rtl="0" eaLnBrk="0" fontAlgn="base" hangingPunct="0">
        <a:lnSpc>
          <a:spcPct val="90000"/>
        </a:lnSpc>
        <a:spcBef>
          <a:spcPts val="500"/>
        </a:spcBef>
        <a:spcAft>
          <a:spcPct val="0"/>
        </a:spcAft>
        <a:buFont typeface="Arial" charset="0"/>
        <a:buChar char="•"/>
        <a:defRPr kumimoji="1" kern="1200">
          <a:solidFill>
            <a:schemeClr val="tx1"/>
          </a:solidFill>
          <a:latin typeface="Arial" charset="0"/>
          <a:ea typeface="メイリオ"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6.wmf"/></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23.png"/><Relationship Id="rId11" Type="http://schemas.openxmlformats.org/officeDocument/2006/relationships/image" Target="../media/image28.jpe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5.png"/><Relationship Id="rId4" Type="http://schemas.openxmlformats.org/officeDocument/2006/relationships/image" Target="../media/image7.png"/><Relationship Id="rId9"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4.jpe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txBox="1">
            <a:spLocks/>
          </p:cNvSpPr>
          <p:nvPr/>
        </p:nvSpPr>
        <p:spPr bwMode="auto">
          <a:xfrm>
            <a:off x="1739900" y="3721100"/>
            <a:ext cx="5626100" cy="673100"/>
          </a:xfrm>
          <a:prstGeom prst="rect">
            <a:avLst/>
          </a:prstGeom>
          <a:noFill/>
          <a:ln w="9525">
            <a:noFill/>
            <a:miter lim="800000"/>
            <a:headEnd/>
            <a:tailEnd/>
          </a:ln>
        </p:spPr>
        <p:txBody>
          <a:bodyPr anchor="ctr"/>
          <a:lstStyle/>
          <a:p>
            <a:pPr algn="ctr" defTabSz="457200" eaLnBrk="0" hangingPunct="0">
              <a:lnSpc>
                <a:spcPct val="90000"/>
              </a:lnSpc>
            </a:pPr>
            <a:r>
              <a:rPr lang="ja-JP" altLang="en-US" sz="2500" b="1">
                <a:solidFill>
                  <a:srgbClr val="000000"/>
                </a:solidFill>
                <a:latin typeface="Meiryo UI" pitchFamily="50" charset="-128"/>
                <a:ea typeface="Meiryo UI" pitchFamily="50" charset="-128"/>
                <a:cs typeface="Meiryo UI" pitchFamily="50" charset="-128"/>
              </a:rPr>
              <a:t>～小中学校活用版～</a:t>
            </a:r>
          </a:p>
        </p:txBody>
      </p:sp>
      <p:sp>
        <p:nvSpPr>
          <p:cNvPr id="11266" name="テキスト ボックス 3"/>
          <p:cNvSpPr txBox="1">
            <a:spLocks noChangeArrowheads="1"/>
          </p:cNvSpPr>
          <p:nvPr/>
        </p:nvSpPr>
        <p:spPr bwMode="auto">
          <a:xfrm>
            <a:off x="1111250" y="809625"/>
            <a:ext cx="6883400" cy="1446213"/>
          </a:xfrm>
          <a:prstGeom prst="rect">
            <a:avLst/>
          </a:prstGeom>
          <a:noFill/>
          <a:ln w="9525">
            <a:noFill/>
            <a:miter lim="800000"/>
            <a:headEnd/>
            <a:tailEnd/>
          </a:ln>
        </p:spPr>
        <p:txBody>
          <a:bodyPr>
            <a:spAutoFit/>
          </a:bodyPr>
          <a:lstStyle/>
          <a:p>
            <a:pPr algn="ctr" defTabSz="457200"/>
            <a:r>
              <a:rPr lang="ja-JP" altLang="en-US" sz="4400">
                <a:latin typeface="HGP創英角ﾎﾟｯﾌﾟ体" pitchFamily="50" charset="-128"/>
                <a:ea typeface="HGP創英角ﾎﾟｯﾌﾟ体" pitchFamily="50" charset="-128"/>
              </a:rPr>
              <a:t>子供の発言や行動を</a:t>
            </a:r>
            <a:r>
              <a:rPr lang="ja-JP" altLang="en-US" sz="4400">
                <a:solidFill>
                  <a:srgbClr val="FF0000"/>
                </a:solidFill>
                <a:latin typeface="HGP創英角ﾎﾟｯﾌﾟ体" pitchFamily="50" charset="-128"/>
                <a:ea typeface="HGP創英角ﾎﾟｯﾌﾟ体" pitchFamily="50" charset="-128"/>
              </a:rPr>
              <a:t>可視化</a:t>
            </a:r>
            <a:r>
              <a:rPr lang="ja-JP" altLang="en-US" sz="4400">
                <a:latin typeface="HGP創英角ﾎﾟｯﾌﾟ体" pitchFamily="50" charset="-128"/>
                <a:ea typeface="HGP創英角ﾎﾟｯﾌﾟ体" pitchFamily="50" charset="-128"/>
              </a:rPr>
              <a:t>して検討する</a:t>
            </a:r>
          </a:p>
        </p:txBody>
      </p:sp>
      <p:sp>
        <p:nvSpPr>
          <p:cNvPr id="5" name="Rectangle 2">
            <a:extLst>
              <a:ext uri="{FF2B5EF4-FFF2-40B4-BE49-F238E27FC236}"/>
            </a:extLst>
          </p:cNvPr>
          <p:cNvSpPr txBox="1">
            <a:spLocks/>
          </p:cNvSpPr>
          <p:nvPr/>
        </p:nvSpPr>
        <p:spPr bwMode="auto">
          <a:xfrm>
            <a:off x="-38100" y="2928938"/>
            <a:ext cx="9182100" cy="792162"/>
          </a:xfrm>
          <a:prstGeom prst="rect">
            <a:avLst/>
          </a:prstGeom>
          <a:solidFill>
            <a:srgbClr val="000066"/>
          </a:solidFill>
          <a:ln w="9525">
            <a:noFill/>
            <a:miter lim="800000"/>
            <a:headEnd/>
            <a:tailEnd/>
          </a:ln>
        </p:spPr>
        <p:txBody>
          <a:bodyPr anchor="ctr"/>
          <a:lstStyle/>
          <a:p>
            <a:pPr algn="ctr" defTabSz="844083">
              <a:spcBef>
                <a:spcPct val="50000"/>
              </a:spcBef>
              <a:defRPr/>
            </a:pPr>
            <a:r>
              <a:rPr lang="ja-JP" altLang="en-US" sz="2950" b="1" dirty="0">
                <a:solidFill>
                  <a:prstClr val="white"/>
                </a:solidFill>
                <a:latin typeface="+mn-lt"/>
                <a:ea typeface="Meiryo UI" pitchFamily="50" charset="-128"/>
                <a:cs typeface="Meiryo UI" pitchFamily="50" charset="-128"/>
              </a:rPr>
              <a:t>学習過程可視化法</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5"/>
          <p:cNvPicPr>
            <a:picLocks noChangeAspect="1" noChangeArrowheads="1"/>
          </p:cNvPicPr>
          <p:nvPr/>
        </p:nvPicPr>
        <p:blipFill>
          <a:blip r:embed="rId3"/>
          <a:srcRect l="2475" t="2046" r="2336" b="4019"/>
          <a:stretch>
            <a:fillRect/>
          </a:stretch>
        </p:blipFill>
        <p:spPr bwMode="auto">
          <a:xfrm>
            <a:off x="4645025" y="488950"/>
            <a:ext cx="4397375" cy="6121400"/>
          </a:xfrm>
          <a:prstGeom prst="rect">
            <a:avLst/>
          </a:prstGeom>
          <a:noFill/>
          <a:ln w="9525">
            <a:noFill/>
            <a:miter lim="800000"/>
            <a:headEnd/>
            <a:tailEnd/>
          </a:ln>
        </p:spPr>
      </p:pic>
      <p:pic>
        <p:nvPicPr>
          <p:cNvPr id="30722" name="Picture 14"/>
          <p:cNvPicPr>
            <a:picLocks noChangeAspect="1" noChangeArrowheads="1"/>
          </p:cNvPicPr>
          <p:nvPr/>
        </p:nvPicPr>
        <p:blipFill>
          <a:blip r:embed="rId4"/>
          <a:srcRect l="3766" r="2533" b="4559"/>
          <a:stretch>
            <a:fillRect/>
          </a:stretch>
        </p:blipFill>
        <p:spPr bwMode="auto">
          <a:xfrm>
            <a:off x="123825" y="412750"/>
            <a:ext cx="4464050" cy="6413500"/>
          </a:xfrm>
          <a:prstGeom prst="rect">
            <a:avLst/>
          </a:prstGeom>
          <a:noFill/>
          <a:ln w="9525">
            <a:noFill/>
            <a:miter lim="800000"/>
            <a:headEnd/>
            <a:tailEnd/>
          </a:ln>
        </p:spPr>
      </p:pic>
      <p:sp>
        <p:nvSpPr>
          <p:cNvPr id="17" name="タイトル 1"/>
          <p:cNvSpPr>
            <a:spLocks/>
          </p:cNvSpPr>
          <p:nvPr/>
        </p:nvSpPr>
        <p:spPr bwMode="auto">
          <a:xfrm>
            <a:off x="2446338" y="4249738"/>
            <a:ext cx="1944687" cy="215900"/>
          </a:xfrm>
          <a:prstGeom prst="rect">
            <a:avLst/>
          </a:prstGeom>
          <a:solidFill>
            <a:srgbClr val="FF0000"/>
          </a:solidFill>
          <a:ln w="9525">
            <a:noFill/>
            <a:miter lim="800000"/>
            <a:headEnd/>
            <a:tailEnd/>
          </a:ln>
        </p:spPr>
        <p:txBody>
          <a:bodyPr anchor="ctr"/>
          <a:lstStyle/>
          <a:p>
            <a:pPr algn="ctr">
              <a:lnSpc>
                <a:spcPct val="90000"/>
              </a:lnSpc>
            </a:pPr>
            <a:r>
              <a:rPr lang="ja-JP" altLang="en-US" sz="1400" b="1">
                <a:solidFill>
                  <a:srgbClr val="FFFFFF"/>
                </a:solidFill>
                <a:latin typeface="Meiryo UI" pitchFamily="50" charset="-128"/>
                <a:ea typeface="Meiryo UI" pitchFamily="50" charset="-128"/>
                <a:cs typeface="Meiryo UI" pitchFamily="50" charset="-128"/>
              </a:rPr>
              <a:t>解決したい課題や問い</a:t>
            </a:r>
          </a:p>
        </p:txBody>
      </p:sp>
      <p:sp>
        <p:nvSpPr>
          <p:cNvPr id="18" name="タイトル 1"/>
          <p:cNvSpPr>
            <a:spLocks/>
          </p:cNvSpPr>
          <p:nvPr/>
        </p:nvSpPr>
        <p:spPr bwMode="auto">
          <a:xfrm>
            <a:off x="7123113" y="1806575"/>
            <a:ext cx="1944687" cy="215900"/>
          </a:xfrm>
          <a:prstGeom prst="rect">
            <a:avLst/>
          </a:prstGeom>
          <a:solidFill>
            <a:srgbClr val="FF0000"/>
          </a:solidFill>
          <a:ln w="9525">
            <a:noFill/>
            <a:miter lim="800000"/>
            <a:headEnd/>
            <a:tailEnd/>
          </a:ln>
        </p:spPr>
        <p:txBody>
          <a:bodyPr anchor="ctr"/>
          <a:lstStyle/>
          <a:p>
            <a:pPr algn="ctr">
              <a:lnSpc>
                <a:spcPct val="90000"/>
              </a:lnSpc>
            </a:pPr>
            <a:r>
              <a:rPr lang="ja-JP" altLang="en-US" sz="1400" b="1">
                <a:solidFill>
                  <a:srgbClr val="FFFFFF"/>
                </a:solidFill>
                <a:latin typeface="Meiryo UI" pitchFamily="50" charset="-128"/>
                <a:ea typeface="Meiryo UI" pitchFamily="50" charset="-128"/>
                <a:cs typeface="Meiryo UI" pitchFamily="50" charset="-128"/>
              </a:rPr>
              <a:t>解決したい課題や問い</a:t>
            </a:r>
          </a:p>
        </p:txBody>
      </p:sp>
      <p:sp>
        <p:nvSpPr>
          <p:cNvPr id="19" name="タイトル 1"/>
          <p:cNvSpPr>
            <a:spLocks/>
          </p:cNvSpPr>
          <p:nvPr/>
        </p:nvSpPr>
        <p:spPr bwMode="auto">
          <a:xfrm>
            <a:off x="2720975" y="5475288"/>
            <a:ext cx="1584325" cy="215900"/>
          </a:xfrm>
          <a:prstGeom prst="rect">
            <a:avLst/>
          </a:prstGeom>
          <a:solidFill>
            <a:srgbClr val="0000FF"/>
          </a:solidFill>
          <a:ln w="9525">
            <a:noFill/>
            <a:miter lim="800000"/>
            <a:headEnd/>
            <a:tailEnd/>
          </a:ln>
        </p:spPr>
        <p:txBody>
          <a:bodyPr anchor="ctr"/>
          <a:lstStyle/>
          <a:p>
            <a:pPr algn="ctr">
              <a:lnSpc>
                <a:spcPct val="90000"/>
              </a:lnSpc>
            </a:pPr>
            <a:r>
              <a:rPr lang="ja-JP" altLang="en-US" sz="1400" b="1">
                <a:solidFill>
                  <a:srgbClr val="FFFFFF"/>
                </a:solidFill>
                <a:latin typeface="Meiryo UI" pitchFamily="50" charset="-128"/>
                <a:ea typeface="Meiryo UI" pitchFamily="50" charset="-128"/>
                <a:cs typeface="Meiryo UI" pitchFamily="50" charset="-128"/>
              </a:rPr>
              <a:t>考えるための材料</a:t>
            </a:r>
          </a:p>
        </p:txBody>
      </p:sp>
      <p:sp>
        <p:nvSpPr>
          <p:cNvPr id="20" name="タイトル 1"/>
          <p:cNvSpPr>
            <a:spLocks/>
          </p:cNvSpPr>
          <p:nvPr/>
        </p:nvSpPr>
        <p:spPr bwMode="auto">
          <a:xfrm>
            <a:off x="7292975" y="3635375"/>
            <a:ext cx="1584325" cy="215900"/>
          </a:xfrm>
          <a:prstGeom prst="rect">
            <a:avLst/>
          </a:prstGeom>
          <a:solidFill>
            <a:srgbClr val="0000FF"/>
          </a:solidFill>
          <a:ln w="9525">
            <a:noFill/>
            <a:miter lim="800000"/>
            <a:headEnd/>
            <a:tailEnd/>
          </a:ln>
        </p:spPr>
        <p:txBody>
          <a:bodyPr anchor="ctr"/>
          <a:lstStyle/>
          <a:p>
            <a:pPr algn="ctr">
              <a:lnSpc>
                <a:spcPct val="90000"/>
              </a:lnSpc>
            </a:pPr>
            <a:r>
              <a:rPr lang="ja-JP" altLang="en-US" sz="1400" b="1">
                <a:solidFill>
                  <a:srgbClr val="FFFFFF"/>
                </a:solidFill>
                <a:latin typeface="Meiryo UI" pitchFamily="50" charset="-128"/>
                <a:ea typeface="Meiryo UI" pitchFamily="50" charset="-128"/>
                <a:cs typeface="Meiryo UI" pitchFamily="50" charset="-128"/>
              </a:rPr>
              <a:t>考えるための材料</a:t>
            </a:r>
          </a:p>
        </p:txBody>
      </p:sp>
      <p:sp>
        <p:nvSpPr>
          <p:cNvPr id="21" name="タイトル 1"/>
          <p:cNvSpPr>
            <a:spLocks/>
          </p:cNvSpPr>
          <p:nvPr/>
        </p:nvSpPr>
        <p:spPr bwMode="auto">
          <a:xfrm>
            <a:off x="684213" y="5462588"/>
            <a:ext cx="1296987" cy="215900"/>
          </a:xfrm>
          <a:prstGeom prst="rect">
            <a:avLst/>
          </a:prstGeom>
          <a:solidFill>
            <a:srgbClr val="008000"/>
          </a:solidFill>
          <a:ln w="9525">
            <a:noFill/>
            <a:miter lim="800000"/>
            <a:headEnd/>
            <a:tailEnd/>
          </a:ln>
        </p:spPr>
        <p:txBody>
          <a:bodyPr anchor="ctr"/>
          <a:lstStyle/>
          <a:p>
            <a:pPr algn="ctr">
              <a:lnSpc>
                <a:spcPct val="90000"/>
              </a:lnSpc>
            </a:pPr>
            <a:r>
              <a:rPr lang="ja-JP" altLang="en-US" sz="1400" b="1">
                <a:solidFill>
                  <a:srgbClr val="FFFFFF"/>
                </a:solidFill>
                <a:latin typeface="Meiryo UI" pitchFamily="50" charset="-128"/>
                <a:ea typeface="Meiryo UI" pitchFamily="50" charset="-128"/>
                <a:cs typeface="Meiryo UI" pitchFamily="50" charset="-128"/>
              </a:rPr>
              <a:t>対話と思考</a:t>
            </a:r>
          </a:p>
        </p:txBody>
      </p:sp>
      <p:sp>
        <p:nvSpPr>
          <p:cNvPr id="22" name="タイトル 1"/>
          <p:cNvSpPr>
            <a:spLocks/>
          </p:cNvSpPr>
          <p:nvPr/>
        </p:nvSpPr>
        <p:spPr bwMode="auto">
          <a:xfrm>
            <a:off x="7608888" y="4373563"/>
            <a:ext cx="1296987" cy="215900"/>
          </a:xfrm>
          <a:prstGeom prst="rect">
            <a:avLst/>
          </a:prstGeom>
          <a:solidFill>
            <a:srgbClr val="008000"/>
          </a:solidFill>
          <a:ln w="9525">
            <a:noFill/>
            <a:miter lim="800000"/>
            <a:headEnd/>
            <a:tailEnd/>
          </a:ln>
        </p:spPr>
        <p:txBody>
          <a:bodyPr anchor="ctr"/>
          <a:lstStyle/>
          <a:p>
            <a:pPr algn="ctr">
              <a:lnSpc>
                <a:spcPct val="90000"/>
              </a:lnSpc>
            </a:pPr>
            <a:r>
              <a:rPr lang="ja-JP" altLang="en-US" sz="1400" b="1">
                <a:solidFill>
                  <a:srgbClr val="FFFFFF"/>
                </a:solidFill>
                <a:latin typeface="Meiryo UI" pitchFamily="50" charset="-128"/>
                <a:ea typeface="Meiryo UI" pitchFamily="50" charset="-128"/>
                <a:cs typeface="Meiryo UI" pitchFamily="50" charset="-128"/>
              </a:rPr>
              <a:t>対話と思考</a:t>
            </a:r>
          </a:p>
        </p:txBody>
      </p:sp>
      <p:sp>
        <p:nvSpPr>
          <p:cNvPr id="23" name="タイトル 1"/>
          <p:cNvSpPr>
            <a:spLocks/>
          </p:cNvSpPr>
          <p:nvPr/>
        </p:nvSpPr>
        <p:spPr bwMode="auto">
          <a:xfrm>
            <a:off x="827088" y="4249738"/>
            <a:ext cx="1223962" cy="215900"/>
          </a:xfrm>
          <a:prstGeom prst="rect">
            <a:avLst/>
          </a:prstGeom>
          <a:solidFill>
            <a:srgbClr val="FF9900"/>
          </a:solidFill>
          <a:ln w="9525">
            <a:noFill/>
            <a:miter lim="800000"/>
            <a:headEnd/>
            <a:tailEnd/>
          </a:ln>
        </p:spPr>
        <p:txBody>
          <a:bodyPr anchor="ctr"/>
          <a:lstStyle/>
          <a:p>
            <a:pPr algn="ctr">
              <a:lnSpc>
                <a:spcPct val="90000"/>
              </a:lnSpc>
            </a:pPr>
            <a:r>
              <a:rPr lang="ja-JP" altLang="en-US" sz="1400" b="1">
                <a:solidFill>
                  <a:srgbClr val="FFFFFF"/>
                </a:solidFill>
                <a:latin typeface="Meiryo UI" pitchFamily="50" charset="-128"/>
                <a:ea typeface="Meiryo UI" pitchFamily="50" charset="-128"/>
                <a:cs typeface="Meiryo UI" pitchFamily="50" charset="-128"/>
              </a:rPr>
              <a:t>学習の成果</a:t>
            </a:r>
          </a:p>
        </p:txBody>
      </p:sp>
      <p:sp>
        <p:nvSpPr>
          <p:cNvPr id="24" name="タイトル 1"/>
          <p:cNvSpPr>
            <a:spLocks/>
          </p:cNvSpPr>
          <p:nvPr/>
        </p:nvSpPr>
        <p:spPr bwMode="auto">
          <a:xfrm>
            <a:off x="7659688" y="5448300"/>
            <a:ext cx="1223962" cy="215900"/>
          </a:xfrm>
          <a:prstGeom prst="rect">
            <a:avLst/>
          </a:prstGeom>
          <a:solidFill>
            <a:srgbClr val="FF9900"/>
          </a:solidFill>
          <a:ln w="9525">
            <a:noFill/>
            <a:miter lim="800000"/>
            <a:headEnd/>
            <a:tailEnd/>
          </a:ln>
        </p:spPr>
        <p:txBody>
          <a:bodyPr anchor="ctr"/>
          <a:lstStyle/>
          <a:p>
            <a:pPr algn="ctr">
              <a:lnSpc>
                <a:spcPct val="90000"/>
              </a:lnSpc>
            </a:pPr>
            <a:r>
              <a:rPr lang="ja-JP" altLang="en-US" sz="1400" b="1">
                <a:solidFill>
                  <a:srgbClr val="FFFFFF"/>
                </a:solidFill>
                <a:latin typeface="Meiryo UI" pitchFamily="50" charset="-128"/>
                <a:ea typeface="Meiryo UI" pitchFamily="50" charset="-128"/>
                <a:cs typeface="Meiryo UI" pitchFamily="50" charset="-128"/>
              </a:rPr>
              <a:t>学習の成果</a:t>
            </a:r>
          </a:p>
        </p:txBody>
      </p:sp>
      <p:sp>
        <p:nvSpPr>
          <p:cNvPr id="25" name="Rectangle 8"/>
          <p:cNvSpPr>
            <a:spLocks noChangeArrowheads="1"/>
          </p:cNvSpPr>
          <p:nvPr/>
        </p:nvSpPr>
        <p:spPr bwMode="auto">
          <a:xfrm>
            <a:off x="276225" y="998538"/>
            <a:ext cx="4173538" cy="2824162"/>
          </a:xfrm>
          <a:prstGeom prst="rect">
            <a:avLst/>
          </a:prstGeom>
          <a:noFill/>
          <a:ln w="76200">
            <a:solidFill>
              <a:srgbClr val="FF0000"/>
            </a:solidFill>
            <a:miter lim="800000"/>
            <a:headEnd/>
            <a:tailEnd/>
          </a:ln>
        </p:spPr>
        <p:txBody>
          <a:bodyPr wrap="none" anchor="ctr"/>
          <a:lstStyle/>
          <a:p>
            <a:pPr eaLnBrk="0" hangingPunct="0"/>
            <a:endParaRPr kumimoji="0" lang="ja-JP" altLang="en-US">
              <a:solidFill>
                <a:srgbClr val="000000"/>
              </a:solidFill>
              <a:ea typeface="メイリオ" pitchFamily="50" charset="-128"/>
            </a:endParaRPr>
          </a:p>
        </p:txBody>
      </p:sp>
      <p:sp>
        <p:nvSpPr>
          <p:cNvPr id="30732" name="Rectangle 2"/>
          <p:cNvSpPr txBox="1">
            <a:spLocks/>
          </p:cNvSpPr>
          <p:nvPr/>
        </p:nvSpPr>
        <p:spPr bwMode="auto">
          <a:xfrm>
            <a:off x="-38100" y="0"/>
            <a:ext cx="9182100" cy="549275"/>
          </a:xfrm>
          <a:prstGeom prst="rect">
            <a:avLst/>
          </a:prstGeom>
          <a:solidFill>
            <a:srgbClr val="000066"/>
          </a:solidFill>
          <a:ln w="9525">
            <a:noFill/>
            <a:miter lim="800000"/>
            <a:headEnd/>
            <a:tailEnd/>
          </a:ln>
        </p:spPr>
        <p:txBody>
          <a:bodyPr anchor="ctr"/>
          <a:lstStyle/>
          <a:p>
            <a:pPr algn="ctr" defTabSz="842963">
              <a:spcBef>
                <a:spcPct val="50000"/>
              </a:spcBef>
            </a:pPr>
            <a:r>
              <a:rPr kumimoji="0" lang="ja-JP" altLang="en-US" sz="2800" b="1">
                <a:solidFill>
                  <a:srgbClr val="FFFFFF"/>
                </a:solidFill>
                <a:ea typeface="Meiryo UI" pitchFamily="50" charset="-128"/>
                <a:cs typeface="Meiryo UI" pitchFamily="50" charset="-128"/>
              </a:rPr>
              <a:t>授業設計アイデアシート</a:t>
            </a:r>
            <a:r>
              <a:rPr kumimoji="0" lang="ja-JP" altLang="en-US" sz="2800">
                <a:solidFill>
                  <a:srgbClr val="FFFFFF"/>
                </a:solidFill>
                <a:ea typeface="Meiryo UI" pitchFamily="50" charset="-128"/>
                <a:cs typeface="Meiryo UI" pitchFamily="50" charset="-128"/>
              </a:rPr>
              <a:t>を活用した授業づくり</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750"/>
                                        <p:tgtEl>
                                          <p:spTgt spid="17"/>
                                        </p:tgtEl>
                                      </p:cBhvr>
                                    </p:animEffect>
                                  </p:childTnLst>
                                </p:cTn>
                              </p:par>
                            </p:childTnLst>
                          </p:cTn>
                        </p:par>
                        <p:par>
                          <p:cTn id="13" fill="hold">
                            <p:stCondLst>
                              <p:cond delay="750"/>
                            </p:stCondLst>
                            <p:childTnLst>
                              <p:par>
                                <p:cTn id="14" presetID="10" presetClass="entr" presetSubtype="0"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750"/>
                                        <p:tgtEl>
                                          <p:spTgt spid="19"/>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750"/>
                                        <p:tgtEl>
                                          <p:spTgt spid="21"/>
                                        </p:tgtEl>
                                      </p:cBhvr>
                                    </p:animEffect>
                                  </p:childTnLst>
                                </p:cTn>
                              </p:par>
                            </p:childTnLst>
                          </p:cTn>
                        </p:par>
                        <p:par>
                          <p:cTn id="21" fill="hold">
                            <p:stCondLst>
                              <p:cond delay="2250"/>
                            </p:stCondLst>
                            <p:childTnLst>
                              <p:par>
                                <p:cTn id="22" presetID="10"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75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750"/>
                                        <p:tgtEl>
                                          <p:spTgt spid="18"/>
                                        </p:tgtEl>
                                      </p:cBhvr>
                                    </p:animEffect>
                                  </p:childTnLst>
                                </p:cTn>
                              </p:par>
                            </p:childTnLst>
                          </p:cTn>
                        </p:par>
                        <p:par>
                          <p:cTn id="30" fill="hold">
                            <p:stCondLst>
                              <p:cond delay="750"/>
                            </p:stCondLst>
                            <p:childTnLst>
                              <p:par>
                                <p:cTn id="31" presetID="10"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750"/>
                                        <p:tgtEl>
                                          <p:spTgt spid="20"/>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750"/>
                                        <p:tgtEl>
                                          <p:spTgt spid="22"/>
                                        </p:tgtEl>
                                      </p:cBhvr>
                                    </p:animEffect>
                                  </p:childTnLst>
                                </p:cTn>
                              </p:par>
                            </p:childTnLst>
                          </p:cTn>
                        </p:par>
                        <p:par>
                          <p:cTn id="38" fill="hold">
                            <p:stCondLst>
                              <p:cond delay="2250"/>
                            </p:stCondLst>
                            <p:childTnLst>
                              <p:par>
                                <p:cTn id="39" presetID="10" presetClass="entr" presetSubtype="0"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7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図 2"/>
          <p:cNvPicPr>
            <a:picLocks noChangeAspect="1"/>
          </p:cNvPicPr>
          <p:nvPr/>
        </p:nvPicPr>
        <p:blipFill>
          <a:blip r:embed="rId3"/>
          <a:srcRect/>
          <a:stretch>
            <a:fillRect/>
          </a:stretch>
        </p:blipFill>
        <p:spPr bwMode="auto">
          <a:xfrm>
            <a:off x="784225" y="3429000"/>
            <a:ext cx="6084888" cy="3192463"/>
          </a:xfrm>
          <a:prstGeom prst="rect">
            <a:avLst/>
          </a:prstGeom>
          <a:noFill/>
          <a:ln w="9525">
            <a:noFill/>
            <a:miter lim="800000"/>
            <a:headEnd/>
            <a:tailEnd/>
          </a:ln>
        </p:spPr>
      </p:pic>
      <p:sp>
        <p:nvSpPr>
          <p:cNvPr id="32770" name="角丸四角形吹き出し 3"/>
          <p:cNvSpPr>
            <a:spLocks noChangeArrowheads="1"/>
          </p:cNvSpPr>
          <p:nvPr/>
        </p:nvSpPr>
        <p:spPr bwMode="auto">
          <a:xfrm>
            <a:off x="7048500" y="4941888"/>
            <a:ext cx="1511300" cy="1655762"/>
          </a:xfrm>
          <a:prstGeom prst="wedgeRoundRectCallout">
            <a:avLst>
              <a:gd name="adj1" fmla="val -84560"/>
              <a:gd name="adj2" fmla="val -53833"/>
              <a:gd name="adj3" fmla="val 16667"/>
            </a:avLst>
          </a:prstGeom>
          <a:solidFill>
            <a:srgbClr val="CCECFF"/>
          </a:solidFill>
          <a:ln w="12700" algn="ctr">
            <a:solidFill>
              <a:srgbClr val="41719C"/>
            </a:solidFill>
            <a:miter lim="800000"/>
            <a:headEnd/>
            <a:tailEnd/>
          </a:ln>
        </p:spPr>
        <p:txBody>
          <a:bodyPr anchor="ctr"/>
          <a:lstStyle/>
          <a:p>
            <a:pPr algn="ctr" eaLnBrk="0" hangingPunct="0"/>
            <a:endParaRPr lang="ja-JP" altLang="en-US">
              <a:solidFill>
                <a:srgbClr val="FFFFFF"/>
              </a:solidFill>
              <a:ea typeface="メイリオ" pitchFamily="50" charset="-128"/>
            </a:endParaRPr>
          </a:p>
        </p:txBody>
      </p:sp>
      <p:sp>
        <p:nvSpPr>
          <p:cNvPr id="32771" name="角丸四角形吹き出し 3"/>
          <p:cNvSpPr>
            <a:spLocks noChangeArrowheads="1"/>
          </p:cNvSpPr>
          <p:nvPr/>
        </p:nvSpPr>
        <p:spPr bwMode="auto">
          <a:xfrm>
            <a:off x="7048500" y="3284538"/>
            <a:ext cx="1512888" cy="1512887"/>
          </a:xfrm>
          <a:prstGeom prst="wedgeRoundRectCallout">
            <a:avLst>
              <a:gd name="adj1" fmla="val -83472"/>
              <a:gd name="adj2" fmla="val 4144"/>
              <a:gd name="adj3" fmla="val 16667"/>
            </a:avLst>
          </a:prstGeom>
          <a:solidFill>
            <a:srgbClr val="FFCCCC">
              <a:alpha val="89803"/>
            </a:srgbClr>
          </a:solidFill>
          <a:ln w="12700" algn="ctr">
            <a:solidFill>
              <a:srgbClr val="FF0000"/>
            </a:solidFill>
            <a:miter lim="800000"/>
            <a:headEnd/>
            <a:tailEnd/>
          </a:ln>
        </p:spPr>
        <p:txBody>
          <a:bodyPr anchor="ctr"/>
          <a:lstStyle/>
          <a:p>
            <a:pPr algn="ctr" eaLnBrk="0" hangingPunct="0"/>
            <a:endParaRPr lang="ja-JP" altLang="en-US">
              <a:solidFill>
                <a:srgbClr val="FFFFFF"/>
              </a:solidFill>
              <a:ea typeface="メイリオ" pitchFamily="50" charset="-128"/>
            </a:endParaRPr>
          </a:p>
        </p:txBody>
      </p:sp>
      <p:pic>
        <p:nvPicPr>
          <p:cNvPr id="32772" name="図 1"/>
          <p:cNvPicPr>
            <a:picLocks noChangeAspect="1"/>
          </p:cNvPicPr>
          <p:nvPr/>
        </p:nvPicPr>
        <p:blipFill>
          <a:blip r:embed="rId4"/>
          <a:srcRect/>
          <a:stretch>
            <a:fillRect/>
          </a:stretch>
        </p:blipFill>
        <p:spPr bwMode="auto">
          <a:xfrm>
            <a:off x="7264400" y="3325813"/>
            <a:ext cx="1082675" cy="1443037"/>
          </a:xfrm>
          <a:prstGeom prst="rect">
            <a:avLst/>
          </a:prstGeom>
          <a:noFill/>
          <a:ln w="9525">
            <a:noFill/>
            <a:miter lim="800000"/>
            <a:headEnd/>
            <a:tailEnd/>
          </a:ln>
        </p:spPr>
      </p:pic>
      <p:sp>
        <p:nvSpPr>
          <p:cNvPr id="20" name="Text Box 11"/>
          <p:cNvSpPr txBox="1">
            <a:spLocks noChangeArrowheads="1"/>
          </p:cNvSpPr>
          <p:nvPr/>
        </p:nvSpPr>
        <p:spPr bwMode="auto">
          <a:xfrm>
            <a:off x="755650" y="1250950"/>
            <a:ext cx="8064500" cy="1930400"/>
          </a:xfrm>
          <a:prstGeom prst="rect">
            <a:avLst/>
          </a:prstGeom>
          <a:noFill/>
          <a:ln w="9525">
            <a:solidFill>
              <a:sysClr val="windowText" lastClr="000000"/>
            </a:solidFill>
            <a:miter lim="800000"/>
            <a:headEnd/>
            <a:tailEnd/>
          </a:ln>
          <a:effectLst/>
          <a:extLst/>
        </p:spPr>
        <p:txBody>
          <a:bodyPr>
            <a:spAutoFit/>
          </a:bodyPr>
          <a:lstStyle/>
          <a:p>
            <a:pPr fontAlgn="auto">
              <a:spcBef>
                <a:spcPct val="50000"/>
              </a:spcBef>
              <a:spcAft>
                <a:spcPts val="0"/>
              </a:spcAft>
              <a:defRPr/>
            </a:pPr>
            <a:r>
              <a:rPr kumimoji="0" lang="ja-JP" altLang="en-US" sz="4000" kern="0" dirty="0">
                <a:solidFill>
                  <a:prstClr val="black"/>
                </a:solidFill>
                <a:latin typeface="Arial" panose="020B0604020202020204" pitchFamily="34" charset="0"/>
                <a:ea typeface="Meiryo UI" panose="020B0604030504040204" pitchFamily="50" charset="-128"/>
              </a:rPr>
              <a:t>目標達成に向けた個の学びの変容を見取ることで、手立ての効果を検討し、授業改善につなげる</a:t>
            </a:r>
            <a:endParaRPr kumimoji="0" lang="en-US" altLang="ja-JP" sz="4000" kern="0" dirty="0">
              <a:solidFill>
                <a:prstClr val="black"/>
              </a:solidFill>
              <a:latin typeface="Arial" panose="020B0604020202020204" pitchFamily="34" charset="0"/>
              <a:ea typeface="Meiryo UI" panose="020B0604030504040204" pitchFamily="50" charset="-128"/>
            </a:endParaRPr>
          </a:p>
        </p:txBody>
      </p:sp>
      <p:sp>
        <p:nvSpPr>
          <p:cNvPr id="6" name="円/楕円 5"/>
          <p:cNvSpPr/>
          <p:nvPr/>
        </p:nvSpPr>
        <p:spPr>
          <a:xfrm>
            <a:off x="5162550" y="4175125"/>
            <a:ext cx="360363" cy="36036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eaLnBrk="0" hangingPunct="0">
              <a:defRPr/>
            </a:pPr>
            <a:endParaRPr lang="ja-JP" altLang="en-US" smtClean="0">
              <a:solidFill>
                <a:srgbClr val="FFFFFF"/>
              </a:solidFill>
              <a:ea typeface="メイリオ" panose="020B0604030504040204" pitchFamily="50" charset="-128"/>
            </a:endParaRPr>
          </a:p>
        </p:txBody>
      </p:sp>
      <p:sp>
        <p:nvSpPr>
          <p:cNvPr id="24" name="円/楕円 23"/>
          <p:cNvSpPr/>
          <p:nvPr/>
        </p:nvSpPr>
        <p:spPr>
          <a:xfrm>
            <a:off x="6040438" y="4005263"/>
            <a:ext cx="584200" cy="58261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eaLnBrk="0" hangingPunct="0">
              <a:defRPr/>
            </a:pPr>
            <a:endParaRPr lang="ja-JP" altLang="en-US" smtClean="0">
              <a:solidFill>
                <a:srgbClr val="FFFFFF"/>
              </a:solidFill>
              <a:ea typeface="メイリオ" panose="020B0604030504040204" pitchFamily="50" charset="-128"/>
            </a:endParaRPr>
          </a:p>
        </p:txBody>
      </p:sp>
      <p:pic>
        <p:nvPicPr>
          <p:cNvPr id="32776" name="Picture 11" descr="DSC06364"/>
          <p:cNvPicPr>
            <a:picLocks noChangeAspect="1" noChangeArrowheads="1"/>
          </p:cNvPicPr>
          <p:nvPr/>
        </p:nvPicPr>
        <p:blipFill>
          <a:blip r:embed="rId5"/>
          <a:srcRect l="10342" t="19273" r="29428" b="13855"/>
          <a:stretch>
            <a:fillRect/>
          </a:stretch>
        </p:blipFill>
        <p:spPr bwMode="auto">
          <a:xfrm>
            <a:off x="7200900" y="5029200"/>
            <a:ext cx="1165225" cy="1481138"/>
          </a:xfrm>
          <a:prstGeom prst="rect">
            <a:avLst/>
          </a:prstGeom>
          <a:noFill/>
          <a:ln w="9525">
            <a:noFill/>
            <a:miter lim="800000"/>
            <a:headEnd/>
            <a:tailEnd/>
          </a:ln>
        </p:spPr>
      </p:pic>
      <p:sp>
        <p:nvSpPr>
          <p:cNvPr id="32777" name="円/楕円 23"/>
          <p:cNvSpPr>
            <a:spLocks noChangeArrowheads="1"/>
          </p:cNvSpPr>
          <p:nvPr/>
        </p:nvSpPr>
        <p:spPr bwMode="auto">
          <a:xfrm>
            <a:off x="6040438" y="4508500"/>
            <a:ext cx="584200" cy="582613"/>
          </a:xfrm>
          <a:prstGeom prst="ellipse">
            <a:avLst/>
          </a:prstGeom>
          <a:noFill/>
          <a:ln w="57150" algn="ctr">
            <a:solidFill>
              <a:srgbClr val="000080"/>
            </a:solidFill>
            <a:miter lim="800000"/>
            <a:headEnd/>
            <a:tailEnd/>
          </a:ln>
        </p:spPr>
        <p:txBody>
          <a:bodyPr anchor="ctr"/>
          <a:lstStyle/>
          <a:p>
            <a:pPr algn="ctr" eaLnBrk="0" hangingPunct="0"/>
            <a:endParaRPr lang="ja-JP" altLang="en-US">
              <a:solidFill>
                <a:srgbClr val="FFFFFF"/>
              </a:solidFill>
              <a:ea typeface="メイリオ" pitchFamily="50" charset="-128"/>
            </a:endParaRPr>
          </a:p>
        </p:txBody>
      </p:sp>
      <p:sp>
        <p:nvSpPr>
          <p:cNvPr id="32778" name="円/楕円 5"/>
          <p:cNvSpPr>
            <a:spLocks noChangeArrowheads="1"/>
          </p:cNvSpPr>
          <p:nvPr/>
        </p:nvSpPr>
        <p:spPr bwMode="auto">
          <a:xfrm>
            <a:off x="5176838" y="4508500"/>
            <a:ext cx="360362" cy="360363"/>
          </a:xfrm>
          <a:prstGeom prst="ellipse">
            <a:avLst/>
          </a:prstGeom>
          <a:noFill/>
          <a:ln w="57150" algn="ctr">
            <a:solidFill>
              <a:srgbClr val="000080"/>
            </a:solidFill>
            <a:miter lim="800000"/>
            <a:headEnd/>
            <a:tailEnd/>
          </a:ln>
        </p:spPr>
        <p:txBody>
          <a:bodyPr anchor="ctr"/>
          <a:lstStyle/>
          <a:p>
            <a:pPr algn="ctr" eaLnBrk="0" hangingPunct="0"/>
            <a:endParaRPr lang="ja-JP" altLang="en-US">
              <a:solidFill>
                <a:srgbClr val="FFFFFF"/>
              </a:solidFill>
              <a:ea typeface="メイリオ" pitchFamily="50" charset="-128"/>
            </a:endParaRPr>
          </a:p>
        </p:txBody>
      </p:sp>
      <p:sp>
        <p:nvSpPr>
          <p:cNvPr id="32779" name="Text Box 15"/>
          <p:cNvSpPr txBox="1">
            <a:spLocks noChangeArrowheads="1"/>
          </p:cNvSpPr>
          <p:nvPr/>
        </p:nvSpPr>
        <p:spPr bwMode="auto">
          <a:xfrm>
            <a:off x="395288" y="114300"/>
            <a:ext cx="8569325" cy="641350"/>
          </a:xfrm>
          <a:prstGeom prst="rect">
            <a:avLst/>
          </a:prstGeom>
          <a:noFill/>
          <a:ln w="9525">
            <a:noFill/>
            <a:miter lim="800000"/>
            <a:headEnd/>
            <a:tailEnd/>
          </a:ln>
        </p:spPr>
        <p:txBody>
          <a:bodyPr>
            <a:spAutoFit/>
          </a:bodyPr>
          <a:lstStyle/>
          <a:p>
            <a:pPr algn="ctr" eaLnBrk="0" hangingPunct="0">
              <a:spcBef>
                <a:spcPct val="50000"/>
              </a:spcBef>
            </a:pPr>
            <a:r>
              <a:rPr kumimoji="0" lang="ja-JP" altLang="en-US" sz="3600" b="1">
                <a:solidFill>
                  <a:srgbClr val="0563C1"/>
                </a:solidFill>
                <a:ea typeface="Meiryo UI" pitchFamily="50" charset="-128"/>
                <a:cs typeface="Meiryo UI" pitchFamily="50" charset="-128"/>
              </a:rPr>
              <a:t>学習過程可視化法</a:t>
            </a:r>
            <a:r>
              <a:rPr kumimoji="0" lang="ja-JP" altLang="en-US" sz="3600">
                <a:solidFill>
                  <a:srgbClr val="000000"/>
                </a:solidFill>
                <a:ea typeface="Meiryo UI" pitchFamily="50" charset="-128"/>
                <a:cs typeface="Meiryo UI" pitchFamily="50" charset="-128"/>
              </a:rPr>
              <a:t>を用いた授業検討会</a:t>
            </a:r>
          </a:p>
        </p:txBody>
      </p:sp>
      <p:sp>
        <p:nvSpPr>
          <p:cNvPr id="32780" name="Rectangle 16"/>
          <p:cNvSpPr>
            <a:spLocks noChangeArrowheads="1"/>
          </p:cNvSpPr>
          <p:nvPr/>
        </p:nvSpPr>
        <p:spPr bwMode="auto">
          <a:xfrm>
            <a:off x="684213" y="908050"/>
            <a:ext cx="4464050" cy="369888"/>
          </a:xfrm>
          <a:prstGeom prst="rect">
            <a:avLst/>
          </a:prstGeom>
          <a:noFill/>
          <a:ln w="9525">
            <a:noFill/>
            <a:miter lim="800000"/>
            <a:headEnd/>
            <a:tailEnd/>
          </a:ln>
        </p:spPr>
        <p:txBody>
          <a:bodyPr>
            <a:spAutoFit/>
          </a:bodyPr>
          <a:lstStyle/>
          <a:p>
            <a:pPr eaLnBrk="0" hangingPunct="0"/>
            <a:r>
              <a:rPr kumimoji="0" lang="ja-JP" altLang="en-US" b="1">
                <a:solidFill>
                  <a:srgbClr val="000000"/>
                </a:solidFill>
                <a:ea typeface="Meiryo UI" pitchFamily="50" charset="-128"/>
                <a:cs typeface="Meiryo UI" pitchFamily="50" charset="-128"/>
              </a:rPr>
              <a:t>研究協力校における位置付け（目的）</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図 3"/>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4818" name="スライド番号プレースホルダー 1"/>
          <p:cNvSpPr txBox="1">
            <a:spLocks noGrp="1"/>
          </p:cNvSpPr>
          <p:nvPr/>
        </p:nvSpPr>
        <p:spPr bwMode="auto">
          <a:xfrm>
            <a:off x="7086600" y="6492875"/>
            <a:ext cx="2057400" cy="365125"/>
          </a:xfrm>
          <a:prstGeom prst="rect">
            <a:avLst/>
          </a:prstGeom>
          <a:noFill/>
          <a:ln w="9525">
            <a:noFill/>
            <a:miter lim="800000"/>
            <a:headEnd/>
            <a:tailEnd/>
          </a:ln>
        </p:spPr>
        <p:txBody>
          <a:bodyPr anchor="ctr"/>
          <a:lstStyle/>
          <a:p>
            <a:pPr algn="r" eaLnBrk="0" hangingPunct="0"/>
            <a:fld id="{7C08749A-DFE2-47A2-9191-0374EA6DEB83}" type="slidenum">
              <a:rPr kumimoji="0" lang="ja-JP" altLang="en-US">
                <a:solidFill>
                  <a:srgbClr val="898989"/>
                </a:solidFill>
                <a:ea typeface="メイリオ" pitchFamily="50" charset="-128"/>
              </a:rPr>
              <a:pPr algn="r" eaLnBrk="0" hangingPunct="0"/>
              <a:t>12</a:t>
            </a:fld>
            <a:endParaRPr kumimoji="0" lang="en-US" altLang="ja-JP">
              <a:solidFill>
                <a:srgbClr val="898989"/>
              </a:solidFill>
              <a:ea typeface="メイリオ" pitchFamily="50" charset="-128"/>
            </a:endParaRPr>
          </a:p>
        </p:txBody>
      </p:sp>
      <p:cxnSp>
        <p:nvCxnSpPr>
          <p:cNvPr id="5" name="直線矢印コネクタ 4">
            <a:extLst/>
          </p:cNvPr>
          <p:cNvCxnSpPr>
            <a:cxnSpLocks/>
          </p:cNvCxnSpPr>
          <p:nvPr/>
        </p:nvCxnSpPr>
        <p:spPr>
          <a:xfrm flipH="1" flipV="1">
            <a:off x="827088" y="908050"/>
            <a:ext cx="34925" cy="4618038"/>
          </a:xfrm>
          <a:prstGeom prst="straightConnector1">
            <a:avLst/>
          </a:prstGeom>
          <a:ln w="146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直線矢印コネクタ 6">
            <a:extLst/>
          </p:cNvPr>
          <p:cNvCxnSpPr>
            <a:cxnSpLocks/>
          </p:cNvCxnSpPr>
          <p:nvPr/>
        </p:nvCxnSpPr>
        <p:spPr>
          <a:xfrm>
            <a:off x="779463" y="5502275"/>
            <a:ext cx="8113712" cy="55563"/>
          </a:xfrm>
          <a:prstGeom prst="straightConnector1">
            <a:avLst/>
          </a:prstGeom>
          <a:ln w="146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821" name="Rectangle 2"/>
          <p:cNvSpPr txBox="1">
            <a:spLocks/>
          </p:cNvSpPr>
          <p:nvPr/>
        </p:nvSpPr>
        <p:spPr bwMode="auto">
          <a:xfrm>
            <a:off x="0" y="0"/>
            <a:ext cx="9182100" cy="792163"/>
          </a:xfrm>
          <a:prstGeom prst="rect">
            <a:avLst/>
          </a:prstGeom>
          <a:solidFill>
            <a:srgbClr val="000066"/>
          </a:solidFill>
          <a:ln w="9525">
            <a:noFill/>
            <a:miter lim="800000"/>
            <a:headEnd/>
            <a:tailEnd/>
          </a:ln>
        </p:spPr>
        <p:txBody>
          <a:bodyPr anchor="ctr"/>
          <a:lstStyle/>
          <a:p>
            <a:pPr algn="ctr" defTabSz="842963">
              <a:spcBef>
                <a:spcPct val="50000"/>
              </a:spcBef>
            </a:pPr>
            <a:r>
              <a:rPr lang="ja-JP" altLang="en-US" sz="4000" b="1">
                <a:solidFill>
                  <a:schemeClr val="bg1"/>
                </a:solidFill>
                <a:latin typeface="Calibri" pitchFamily="34" charset="0"/>
                <a:ea typeface="Meiryo UI" pitchFamily="50" charset="-128"/>
                <a:cs typeface="Meiryo UI" pitchFamily="50" charset="-128"/>
              </a:rPr>
              <a:t>学習過程可視化法</a:t>
            </a:r>
          </a:p>
        </p:txBody>
      </p:sp>
      <p:cxnSp>
        <p:nvCxnSpPr>
          <p:cNvPr id="2" name="直線矢印コネクタ 6"/>
          <p:cNvCxnSpPr>
            <a:cxnSpLocks/>
          </p:cNvCxnSpPr>
          <p:nvPr/>
        </p:nvCxnSpPr>
        <p:spPr bwMode="auto">
          <a:xfrm flipV="1">
            <a:off x="898525" y="2160588"/>
            <a:ext cx="8040688" cy="61912"/>
          </a:xfrm>
          <a:prstGeom prst="straightConnector1">
            <a:avLst/>
          </a:prstGeom>
          <a:noFill/>
          <a:ln w="146050" algn="ctr">
            <a:solidFill>
              <a:schemeClr val="bg1"/>
            </a:solidFill>
            <a:prstDash val="sysDot"/>
            <a:miter lim="800000"/>
            <a:headEnd/>
            <a:tailEnd/>
          </a:ln>
        </p:spPr>
      </p:cxnSp>
      <p:sp>
        <p:nvSpPr>
          <p:cNvPr id="44076" name="Rectangle 44"/>
          <p:cNvSpPr>
            <a:spLocks noChangeArrowheads="1"/>
          </p:cNvSpPr>
          <p:nvPr/>
        </p:nvSpPr>
        <p:spPr bwMode="auto">
          <a:xfrm>
            <a:off x="968375" y="1652588"/>
            <a:ext cx="1439863" cy="431800"/>
          </a:xfrm>
          <a:prstGeom prst="rect">
            <a:avLst/>
          </a:prstGeom>
          <a:solidFill>
            <a:schemeClr val="bg1"/>
          </a:solidFill>
          <a:ln w="9525">
            <a:solidFill>
              <a:schemeClr val="tx1"/>
            </a:solidFill>
            <a:miter lim="800000"/>
            <a:headEnd/>
            <a:tailEnd/>
          </a:ln>
          <a:effectLst>
            <a:prstShdw prst="shdw17" dist="17961" dir="2700000">
              <a:schemeClr val="tx1">
                <a:gamma/>
                <a:shade val="60000"/>
                <a:invGamma/>
              </a:schemeClr>
            </a:prstShdw>
          </a:effectLst>
        </p:spPr>
        <p:txBody>
          <a:bodyPr wrap="none" anchor="ctr"/>
          <a:lstStyle/>
          <a:p>
            <a:pPr algn="ctr" eaLnBrk="0" hangingPunct="0">
              <a:defRPr/>
            </a:pPr>
            <a:r>
              <a:rPr kumimoji="0" lang="ja-JP" altLang="en-US">
                <a:latin typeface="Arial" panose="020B0604020202020204" pitchFamily="34" charset="0"/>
                <a:ea typeface="Meiryo UI" panose="020B0604030504040204" pitchFamily="50" charset="-128"/>
              </a:rPr>
              <a:t>本時の目標</a:t>
            </a:r>
          </a:p>
        </p:txBody>
      </p:sp>
      <p:sp>
        <p:nvSpPr>
          <p:cNvPr id="72" name="AutoShape 2"/>
          <p:cNvSpPr>
            <a:spLocks noChangeArrowheads="1"/>
          </p:cNvSpPr>
          <p:nvPr/>
        </p:nvSpPr>
        <p:spPr bwMode="auto">
          <a:xfrm>
            <a:off x="2916238" y="4076700"/>
            <a:ext cx="792162" cy="288925"/>
          </a:xfrm>
          <a:prstGeom prst="foldedCorner">
            <a:avLst>
              <a:gd name="adj" fmla="val 31060"/>
            </a:avLst>
          </a:prstGeom>
          <a:solidFill>
            <a:srgbClr val="FFE1FF"/>
          </a:solidFill>
          <a:ln w="9525">
            <a:solidFill>
              <a:schemeClr val="tx1"/>
            </a:solidFill>
            <a:round/>
            <a:headEnd/>
            <a:tailEnd/>
          </a:ln>
        </p:spPr>
        <p:txBody>
          <a:bodyPr wrap="none" anchor="ctr"/>
          <a:lstStyle/>
          <a:p>
            <a:pPr defTabSz="457200">
              <a:defRPr/>
            </a:pPr>
            <a:endParaRPr lang="ja-JP" altLang="en-US" sz="3323" dirty="0">
              <a:solidFill>
                <a:prstClr val="black"/>
              </a:solidFill>
              <a:latin typeface="Verdana" pitchFamily="34" charset="0"/>
              <a:ea typeface="UD デジタル 教科書体 N-R" panose="02020400000000000000" pitchFamily="17" charset="-128"/>
            </a:endParaRPr>
          </a:p>
        </p:txBody>
      </p:sp>
      <p:sp>
        <p:nvSpPr>
          <p:cNvPr id="3" name="AutoShape 2"/>
          <p:cNvSpPr>
            <a:spLocks noChangeArrowheads="1"/>
          </p:cNvSpPr>
          <p:nvPr/>
        </p:nvSpPr>
        <p:spPr bwMode="auto">
          <a:xfrm>
            <a:off x="3059113" y="3860800"/>
            <a:ext cx="792162" cy="288925"/>
          </a:xfrm>
          <a:prstGeom prst="foldedCorner">
            <a:avLst>
              <a:gd name="adj" fmla="val 31060"/>
            </a:avLst>
          </a:prstGeom>
          <a:solidFill>
            <a:srgbClr val="FFE1FF"/>
          </a:solidFill>
          <a:ln w="9525">
            <a:solidFill>
              <a:schemeClr val="tx1"/>
            </a:solidFill>
            <a:round/>
            <a:headEnd/>
            <a:tailEnd/>
          </a:ln>
        </p:spPr>
        <p:txBody>
          <a:bodyPr wrap="none" anchor="ctr"/>
          <a:lstStyle/>
          <a:p>
            <a:pPr defTabSz="457200">
              <a:defRPr/>
            </a:pPr>
            <a:endParaRPr lang="ja-JP" altLang="en-US" sz="3323" dirty="0">
              <a:solidFill>
                <a:prstClr val="black"/>
              </a:solidFill>
              <a:latin typeface="Verdana" pitchFamily="34" charset="0"/>
              <a:ea typeface="UD デジタル 教科書体 N-R" panose="02020400000000000000" pitchFamily="17" charset="-128"/>
            </a:endParaRPr>
          </a:p>
        </p:txBody>
      </p:sp>
      <p:sp>
        <p:nvSpPr>
          <p:cNvPr id="4" name="AutoShape 2"/>
          <p:cNvSpPr>
            <a:spLocks noChangeArrowheads="1"/>
          </p:cNvSpPr>
          <p:nvPr/>
        </p:nvSpPr>
        <p:spPr bwMode="auto">
          <a:xfrm>
            <a:off x="5651500" y="3933825"/>
            <a:ext cx="792163" cy="288925"/>
          </a:xfrm>
          <a:prstGeom prst="foldedCorner">
            <a:avLst>
              <a:gd name="adj" fmla="val 31060"/>
            </a:avLst>
          </a:prstGeom>
          <a:solidFill>
            <a:srgbClr val="FFE1FF"/>
          </a:solidFill>
          <a:ln w="9525">
            <a:solidFill>
              <a:schemeClr val="tx1"/>
            </a:solidFill>
            <a:round/>
            <a:headEnd/>
            <a:tailEnd/>
          </a:ln>
        </p:spPr>
        <p:txBody>
          <a:bodyPr wrap="none" anchor="ctr"/>
          <a:lstStyle/>
          <a:p>
            <a:pPr defTabSz="457200">
              <a:defRPr/>
            </a:pPr>
            <a:endParaRPr lang="ja-JP" altLang="en-US" sz="3323" dirty="0">
              <a:solidFill>
                <a:prstClr val="black"/>
              </a:solidFill>
              <a:latin typeface="Verdana" pitchFamily="34" charset="0"/>
              <a:ea typeface="UD デジタル 教科書体 N-R" panose="02020400000000000000" pitchFamily="17" charset="-128"/>
            </a:endParaRPr>
          </a:p>
        </p:txBody>
      </p:sp>
      <p:sp>
        <p:nvSpPr>
          <p:cNvPr id="6" name="AutoShape 2"/>
          <p:cNvSpPr>
            <a:spLocks noChangeArrowheads="1"/>
          </p:cNvSpPr>
          <p:nvPr/>
        </p:nvSpPr>
        <p:spPr bwMode="auto">
          <a:xfrm>
            <a:off x="5219700" y="4076700"/>
            <a:ext cx="792163" cy="288925"/>
          </a:xfrm>
          <a:prstGeom prst="foldedCorner">
            <a:avLst>
              <a:gd name="adj" fmla="val 31060"/>
            </a:avLst>
          </a:prstGeom>
          <a:solidFill>
            <a:srgbClr val="FFE1FF"/>
          </a:solidFill>
          <a:ln w="9525">
            <a:solidFill>
              <a:schemeClr val="tx1"/>
            </a:solidFill>
            <a:round/>
            <a:headEnd/>
            <a:tailEnd/>
          </a:ln>
        </p:spPr>
        <p:txBody>
          <a:bodyPr wrap="none" anchor="ctr"/>
          <a:lstStyle/>
          <a:p>
            <a:pPr defTabSz="457200">
              <a:defRPr/>
            </a:pPr>
            <a:endParaRPr lang="ja-JP" altLang="en-US" sz="3323" dirty="0">
              <a:solidFill>
                <a:prstClr val="black"/>
              </a:solidFill>
              <a:latin typeface="Verdana" pitchFamily="34" charset="0"/>
              <a:ea typeface="UD デジタル 教科書体 N-R" panose="02020400000000000000" pitchFamily="17" charset="-128"/>
            </a:endParaRPr>
          </a:p>
        </p:txBody>
      </p:sp>
      <p:sp>
        <p:nvSpPr>
          <p:cNvPr id="8" name="AutoShape 2"/>
          <p:cNvSpPr>
            <a:spLocks noChangeArrowheads="1"/>
          </p:cNvSpPr>
          <p:nvPr/>
        </p:nvSpPr>
        <p:spPr bwMode="auto">
          <a:xfrm>
            <a:off x="5867400" y="4149725"/>
            <a:ext cx="792163" cy="288925"/>
          </a:xfrm>
          <a:prstGeom prst="foldedCorner">
            <a:avLst>
              <a:gd name="adj" fmla="val 31060"/>
            </a:avLst>
          </a:prstGeom>
          <a:solidFill>
            <a:srgbClr val="FFE1FF"/>
          </a:solidFill>
          <a:ln w="9525">
            <a:solidFill>
              <a:schemeClr val="tx1"/>
            </a:solidFill>
            <a:round/>
            <a:headEnd/>
            <a:tailEnd/>
          </a:ln>
        </p:spPr>
        <p:txBody>
          <a:bodyPr wrap="none" anchor="ctr"/>
          <a:lstStyle/>
          <a:p>
            <a:pPr defTabSz="457200">
              <a:defRPr/>
            </a:pPr>
            <a:endParaRPr lang="ja-JP" altLang="en-US" sz="3323" dirty="0">
              <a:solidFill>
                <a:prstClr val="black"/>
              </a:solidFill>
              <a:latin typeface="Verdana" pitchFamily="34" charset="0"/>
              <a:ea typeface="UD デジタル 教科書体 N-R" panose="02020400000000000000" pitchFamily="17" charset="-128"/>
            </a:endParaRPr>
          </a:p>
        </p:txBody>
      </p:sp>
      <p:sp>
        <p:nvSpPr>
          <p:cNvPr id="9" name="AutoShape 2"/>
          <p:cNvSpPr>
            <a:spLocks noChangeArrowheads="1"/>
          </p:cNvSpPr>
          <p:nvPr/>
        </p:nvSpPr>
        <p:spPr bwMode="auto">
          <a:xfrm>
            <a:off x="7524750" y="2636838"/>
            <a:ext cx="792163" cy="288925"/>
          </a:xfrm>
          <a:prstGeom prst="foldedCorner">
            <a:avLst>
              <a:gd name="adj" fmla="val 31060"/>
            </a:avLst>
          </a:prstGeom>
          <a:solidFill>
            <a:srgbClr val="FFE1FF"/>
          </a:solidFill>
          <a:ln w="9525">
            <a:solidFill>
              <a:schemeClr val="tx1"/>
            </a:solidFill>
            <a:round/>
            <a:headEnd/>
            <a:tailEnd/>
          </a:ln>
        </p:spPr>
        <p:txBody>
          <a:bodyPr wrap="none" anchor="ctr"/>
          <a:lstStyle/>
          <a:p>
            <a:pPr defTabSz="457200">
              <a:defRPr/>
            </a:pPr>
            <a:endParaRPr lang="ja-JP" altLang="en-US" sz="3323" dirty="0">
              <a:solidFill>
                <a:prstClr val="black"/>
              </a:solidFill>
              <a:latin typeface="Verdana" pitchFamily="34" charset="0"/>
              <a:ea typeface="UD デジタル 教科書体 N-R" panose="02020400000000000000" pitchFamily="17" charset="-128"/>
            </a:endParaRPr>
          </a:p>
        </p:txBody>
      </p:sp>
      <p:sp>
        <p:nvSpPr>
          <p:cNvPr id="12" name="AutoShape 2"/>
          <p:cNvSpPr>
            <a:spLocks noChangeArrowheads="1"/>
          </p:cNvSpPr>
          <p:nvPr/>
        </p:nvSpPr>
        <p:spPr bwMode="auto">
          <a:xfrm>
            <a:off x="7524750" y="2349500"/>
            <a:ext cx="792163" cy="288925"/>
          </a:xfrm>
          <a:prstGeom prst="foldedCorner">
            <a:avLst>
              <a:gd name="adj" fmla="val 31060"/>
            </a:avLst>
          </a:prstGeom>
          <a:solidFill>
            <a:srgbClr val="FFE1FF"/>
          </a:solidFill>
          <a:ln w="9525">
            <a:solidFill>
              <a:schemeClr val="tx1"/>
            </a:solidFill>
            <a:round/>
            <a:headEnd/>
            <a:tailEnd/>
          </a:ln>
        </p:spPr>
        <p:txBody>
          <a:bodyPr wrap="none" anchor="ctr"/>
          <a:lstStyle/>
          <a:p>
            <a:pPr defTabSz="457200">
              <a:defRPr/>
            </a:pPr>
            <a:endParaRPr lang="ja-JP" altLang="en-US" sz="3323" dirty="0">
              <a:solidFill>
                <a:prstClr val="black"/>
              </a:solidFill>
              <a:latin typeface="Verdana" pitchFamily="34" charset="0"/>
              <a:ea typeface="UD デジタル 教科書体 N-R" panose="02020400000000000000" pitchFamily="17" charset="-128"/>
            </a:endParaRPr>
          </a:p>
        </p:txBody>
      </p:sp>
      <p:sp>
        <p:nvSpPr>
          <p:cNvPr id="13" name="AutoShape 2"/>
          <p:cNvSpPr>
            <a:spLocks noChangeArrowheads="1"/>
          </p:cNvSpPr>
          <p:nvPr/>
        </p:nvSpPr>
        <p:spPr bwMode="auto">
          <a:xfrm>
            <a:off x="8101013" y="2924175"/>
            <a:ext cx="792162" cy="288925"/>
          </a:xfrm>
          <a:prstGeom prst="foldedCorner">
            <a:avLst>
              <a:gd name="adj" fmla="val 31060"/>
            </a:avLst>
          </a:prstGeom>
          <a:solidFill>
            <a:srgbClr val="FFE1FF"/>
          </a:solidFill>
          <a:ln w="9525">
            <a:solidFill>
              <a:schemeClr val="tx1"/>
            </a:solidFill>
            <a:round/>
            <a:headEnd/>
            <a:tailEnd/>
          </a:ln>
        </p:spPr>
        <p:txBody>
          <a:bodyPr wrap="none" anchor="ctr"/>
          <a:lstStyle/>
          <a:p>
            <a:pPr defTabSz="457200">
              <a:defRPr/>
            </a:pPr>
            <a:endParaRPr lang="ja-JP" altLang="en-US" sz="3323" dirty="0">
              <a:solidFill>
                <a:prstClr val="black"/>
              </a:solidFill>
              <a:latin typeface="Verdana" pitchFamily="34" charset="0"/>
              <a:ea typeface="UD デジタル 教科書体 N-R" panose="02020400000000000000" pitchFamily="17" charset="-128"/>
            </a:endParaRPr>
          </a:p>
        </p:txBody>
      </p:sp>
      <p:sp>
        <p:nvSpPr>
          <p:cNvPr id="44086" name="Line 54"/>
          <p:cNvSpPr>
            <a:spLocks noChangeShapeType="1"/>
          </p:cNvSpPr>
          <p:nvPr/>
        </p:nvSpPr>
        <p:spPr bwMode="auto">
          <a:xfrm flipV="1">
            <a:off x="6877050" y="3141663"/>
            <a:ext cx="935038" cy="863600"/>
          </a:xfrm>
          <a:prstGeom prst="line">
            <a:avLst/>
          </a:prstGeom>
          <a:noFill/>
          <a:ln w="76200" cmpd="dbl">
            <a:solidFill>
              <a:srgbClr val="FFFF00"/>
            </a:solidFill>
            <a:round/>
            <a:headEnd/>
            <a:tailEnd type="triangle" w="med" len="med"/>
          </a:ln>
          <a:effectLst>
            <a:prstShdw prst="shdw17" dist="17961" dir="2700000">
              <a:srgbClr val="999900"/>
            </a:prstShdw>
          </a:effectLst>
        </p:spPr>
        <p:txBody>
          <a:bodyPr/>
          <a:lstStyle/>
          <a:p>
            <a:endParaRPr lang="ja-JP" altLang="en-US"/>
          </a:p>
        </p:txBody>
      </p:sp>
      <p:sp>
        <p:nvSpPr>
          <p:cNvPr id="44087" name="Line 55"/>
          <p:cNvSpPr>
            <a:spLocks noChangeShapeType="1"/>
          </p:cNvSpPr>
          <p:nvPr/>
        </p:nvSpPr>
        <p:spPr bwMode="auto">
          <a:xfrm>
            <a:off x="4067175" y="3933825"/>
            <a:ext cx="792163" cy="358775"/>
          </a:xfrm>
          <a:prstGeom prst="line">
            <a:avLst/>
          </a:prstGeom>
          <a:noFill/>
          <a:ln w="76200" cmpd="dbl">
            <a:solidFill>
              <a:srgbClr val="FFFF00"/>
            </a:solidFill>
            <a:round/>
            <a:headEnd/>
            <a:tailEnd type="triangle" w="med" len="med"/>
          </a:ln>
          <a:effectLst>
            <a:prstShdw prst="shdw17" dist="17961" dir="2700000">
              <a:srgbClr val="999900"/>
            </a:prstShdw>
          </a:effectLst>
        </p:spPr>
        <p:txBody>
          <a:bodyPr/>
          <a:lstStyle/>
          <a:p>
            <a:endParaRPr lang="ja-JP" altLang="en-US"/>
          </a:p>
        </p:txBody>
      </p:sp>
      <p:sp>
        <p:nvSpPr>
          <p:cNvPr id="14" name="AutoShape 2"/>
          <p:cNvSpPr>
            <a:spLocks noChangeArrowheads="1"/>
          </p:cNvSpPr>
          <p:nvPr/>
        </p:nvSpPr>
        <p:spPr bwMode="auto">
          <a:xfrm>
            <a:off x="971550" y="4221163"/>
            <a:ext cx="792163" cy="288925"/>
          </a:xfrm>
          <a:prstGeom prst="foldedCorner">
            <a:avLst>
              <a:gd name="adj" fmla="val 31060"/>
            </a:avLst>
          </a:prstGeom>
          <a:solidFill>
            <a:srgbClr val="FFE1FF"/>
          </a:solidFill>
          <a:ln w="9525">
            <a:solidFill>
              <a:schemeClr val="tx1"/>
            </a:solidFill>
            <a:round/>
            <a:headEnd/>
            <a:tailEnd/>
          </a:ln>
        </p:spPr>
        <p:txBody>
          <a:bodyPr wrap="none" anchor="ctr"/>
          <a:lstStyle/>
          <a:p>
            <a:pPr defTabSz="457200">
              <a:defRPr/>
            </a:pPr>
            <a:endParaRPr lang="ja-JP" altLang="en-US" sz="3323" dirty="0">
              <a:solidFill>
                <a:prstClr val="black"/>
              </a:solidFill>
              <a:latin typeface="Verdana" pitchFamily="34" charset="0"/>
              <a:ea typeface="UD デジタル 教科書体 N-R" panose="02020400000000000000" pitchFamily="17" charset="-128"/>
            </a:endParaRPr>
          </a:p>
        </p:txBody>
      </p:sp>
      <p:sp>
        <p:nvSpPr>
          <p:cNvPr id="15" name="AutoShape 2"/>
          <p:cNvSpPr>
            <a:spLocks noChangeArrowheads="1"/>
          </p:cNvSpPr>
          <p:nvPr/>
        </p:nvSpPr>
        <p:spPr bwMode="auto">
          <a:xfrm>
            <a:off x="2051050" y="5084763"/>
            <a:ext cx="792163" cy="288925"/>
          </a:xfrm>
          <a:prstGeom prst="foldedCorner">
            <a:avLst>
              <a:gd name="adj" fmla="val 31060"/>
            </a:avLst>
          </a:prstGeom>
          <a:solidFill>
            <a:srgbClr val="FFE1FF"/>
          </a:solidFill>
          <a:ln w="9525">
            <a:solidFill>
              <a:schemeClr val="tx1"/>
            </a:solidFill>
            <a:round/>
            <a:headEnd/>
            <a:tailEnd/>
          </a:ln>
        </p:spPr>
        <p:txBody>
          <a:bodyPr wrap="none" anchor="ctr"/>
          <a:lstStyle/>
          <a:p>
            <a:pPr defTabSz="457200">
              <a:defRPr/>
            </a:pPr>
            <a:endParaRPr lang="ja-JP" altLang="en-US" sz="3323" dirty="0">
              <a:solidFill>
                <a:prstClr val="black"/>
              </a:solidFill>
              <a:latin typeface="Verdana" pitchFamily="34" charset="0"/>
              <a:ea typeface="UD デジタル 教科書体 N-R" panose="02020400000000000000" pitchFamily="17" charset="-128"/>
            </a:endParaRPr>
          </a:p>
        </p:txBody>
      </p:sp>
      <p:sp>
        <p:nvSpPr>
          <p:cNvPr id="16" name="AutoShape 2"/>
          <p:cNvSpPr>
            <a:spLocks noChangeArrowheads="1"/>
          </p:cNvSpPr>
          <p:nvPr/>
        </p:nvSpPr>
        <p:spPr bwMode="auto">
          <a:xfrm>
            <a:off x="3924300" y="3500438"/>
            <a:ext cx="792163" cy="288925"/>
          </a:xfrm>
          <a:prstGeom prst="foldedCorner">
            <a:avLst>
              <a:gd name="adj" fmla="val 31060"/>
            </a:avLst>
          </a:prstGeom>
          <a:solidFill>
            <a:srgbClr val="FFE1FF"/>
          </a:solidFill>
          <a:ln w="9525">
            <a:solidFill>
              <a:schemeClr val="tx1"/>
            </a:solidFill>
            <a:round/>
            <a:headEnd/>
            <a:tailEnd/>
          </a:ln>
        </p:spPr>
        <p:txBody>
          <a:bodyPr wrap="none" anchor="ctr"/>
          <a:lstStyle/>
          <a:p>
            <a:pPr defTabSz="457200">
              <a:defRPr/>
            </a:pPr>
            <a:endParaRPr lang="ja-JP" altLang="en-US" sz="3323" dirty="0">
              <a:solidFill>
                <a:prstClr val="black"/>
              </a:solidFill>
              <a:latin typeface="Verdana" pitchFamily="34" charset="0"/>
              <a:ea typeface="UD デジタル 教科書体 N-R" panose="02020400000000000000" pitchFamily="17" charset="-128"/>
            </a:endParaRPr>
          </a:p>
        </p:txBody>
      </p:sp>
      <p:sp>
        <p:nvSpPr>
          <p:cNvPr id="44118" name="Line 86"/>
          <p:cNvSpPr>
            <a:spLocks noChangeShapeType="1"/>
          </p:cNvSpPr>
          <p:nvPr/>
        </p:nvSpPr>
        <p:spPr bwMode="auto">
          <a:xfrm>
            <a:off x="1908175" y="4076700"/>
            <a:ext cx="935038" cy="0"/>
          </a:xfrm>
          <a:prstGeom prst="line">
            <a:avLst/>
          </a:prstGeom>
          <a:noFill/>
          <a:ln w="76200" cmpd="dbl">
            <a:solidFill>
              <a:srgbClr val="FFFF00"/>
            </a:solidFill>
            <a:round/>
            <a:headEnd/>
            <a:tailEnd type="triangle" w="med" len="med"/>
          </a:ln>
          <a:effectLst>
            <a:prstShdw prst="shdw17" dist="17961" dir="2700000">
              <a:srgbClr val="999900"/>
            </a:prstShdw>
          </a:effectLst>
        </p:spPr>
        <p:txBody>
          <a:bodyPr/>
          <a:lstStyle/>
          <a:p>
            <a:endParaRPr lang="ja-JP" altLang="en-US"/>
          </a:p>
        </p:txBody>
      </p:sp>
      <p:grpSp>
        <p:nvGrpSpPr>
          <p:cNvPr id="10" name="グループ化 9"/>
          <p:cNvGrpSpPr>
            <a:grpSpLocks/>
          </p:cNvGrpSpPr>
          <p:nvPr/>
        </p:nvGrpSpPr>
        <p:grpSpPr bwMode="auto">
          <a:xfrm>
            <a:off x="179388" y="3573463"/>
            <a:ext cx="1974850" cy="1985962"/>
            <a:chOff x="5550178" y="2029921"/>
            <a:chExt cx="3408647" cy="3767232"/>
          </a:xfrm>
        </p:grpSpPr>
        <p:sp>
          <p:nvSpPr>
            <p:cNvPr id="11" name="吹き出し: 角を丸めた四角形 26">
              <a:extLst/>
            </p:cNvPr>
            <p:cNvSpPr/>
            <p:nvPr/>
          </p:nvSpPr>
          <p:spPr>
            <a:xfrm>
              <a:off x="5550178" y="2029921"/>
              <a:ext cx="3408647" cy="3767232"/>
            </a:xfrm>
            <a:prstGeom prst="wedgeRoundRectCallout">
              <a:avLst>
                <a:gd name="adj1" fmla="val 34557"/>
                <a:gd name="adj2" fmla="val 55584"/>
                <a:gd name="adj3" fmla="val 16667"/>
              </a:avLst>
            </a:prstGeom>
            <a:solidFill>
              <a:schemeClr val="bg1"/>
            </a:solidFill>
            <a:ln w="57150">
              <a:solidFill>
                <a:schemeClr val="accent5">
                  <a:lumMod val="50000"/>
                </a:schemeClr>
              </a:solidFill>
            </a:ln>
          </p:spPr>
          <p:style>
            <a:lnRef idx="3">
              <a:schemeClr val="lt1"/>
            </a:lnRef>
            <a:fillRef idx="1">
              <a:schemeClr val="accent1"/>
            </a:fillRef>
            <a:effectRef idx="1">
              <a:schemeClr val="accent1"/>
            </a:effectRef>
            <a:fontRef idx="minor">
              <a:schemeClr val="lt1"/>
            </a:fontRef>
          </p:style>
          <p:txBody>
            <a:bodyPr tIns="180000"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a:defRPr/>
              </a:pPr>
              <a:endParaRPr kumimoji="0" lang="en-US" altLang="ja-JP" sz="2800" b="1" smtClean="0">
                <a:solidFill>
                  <a:srgbClr val="203864"/>
                </a:solidFill>
                <a:latin typeface="メイリオ" panose="020B0604030504040204" pitchFamily="50" charset="-128"/>
                <a:ea typeface="メイリオ" panose="020B0604030504040204" pitchFamily="50" charset="-128"/>
              </a:endParaRPr>
            </a:p>
          </p:txBody>
        </p:sp>
        <p:grpSp>
          <p:nvGrpSpPr>
            <p:cNvPr id="34854" name="グループ化 11"/>
            <p:cNvGrpSpPr>
              <a:grpSpLocks noChangeAspect="1"/>
            </p:cNvGrpSpPr>
            <p:nvPr/>
          </p:nvGrpSpPr>
          <p:grpSpPr bwMode="auto">
            <a:xfrm>
              <a:off x="7685380" y="2300486"/>
              <a:ext cx="883569" cy="1125821"/>
              <a:chOff x="233201" y="2502806"/>
              <a:chExt cx="850407" cy="927321"/>
            </a:xfrm>
          </p:grpSpPr>
          <p:sp>
            <p:nvSpPr>
              <p:cNvPr id="38" name="正方形/長方形 16">
                <a:extLst/>
              </p:cNvPr>
              <p:cNvSpPr/>
              <p:nvPr/>
            </p:nvSpPr>
            <p:spPr bwMode="gray">
              <a:xfrm>
                <a:off x="243087" y="2525507"/>
                <a:ext cx="601288" cy="451437"/>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a:defRPr/>
                </a:pPr>
                <a:endParaRPr kumimoji="0" lang="ja-JP" altLang="en-US" smtClean="0">
                  <a:solidFill>
                    <a:srgbClr val="FFFFFF"/>
                  </a:solidFill>
                  <a:ea typeface="メイリオ" panose="020B0604030504040204" pitchFamily="50" charset="-128"/>
                </a:endParaRPr>
              </a:p>
            </p:txBody>
          </p:sp>
          <p:sp>
            <p:nvSpPr>
              <p:cNvPr id="34879" name="テキスト ボックス 22"/>
              <p:cNvSpPr txBox="1">
                <a:spLocks noChangeArrowheads="1"/>
              </p:cNvSpPr>
              <p:nvPr/>
            </p:nvSpPr>
            <p:spPr bwMode="gray">
              <a:xfrm>
                <a:off x="233201" y="2502806"/>
                <a:ext cx="379318" cy="414029"/>
              </a:xfrm>
              <a:prstGeom prst="rect">
                <a:avLst/>
              </a:prstGeom>
              <a:noFill/>
              <a:ln w="9525">
                <a:noFill/>
                <a:miter lim="800000"/>
                <a:headEnd/>
                <a:tailEnd/>
              </a:ln>
            </p:spPr>
            <p:txBody>
              <a:bodyPr wrap="none">
                <a:spAutoFit/>
              </a:bodyPr>
              <a:lstStyle/>
              <a:p>
                <a:r>
                  <a:rPr kumimoji="0" lang="en-US" altLang="ja-JP" sz="2700">
                    <a:solidFill>
                      <a:srgbClr val="FFFFFF"/>
                    </a:solidFill>
                    <a:latin typeface="Arial Black" pitchFamily="34" charset="0"/>
                    <a:ea typeface="HG丸ｺﾞｼｯｸM-PRO" pitchFamily="50" charset="-128"/>
                  </a:rPr>
                  <a:t>?</a:t>
                </a:r>
                <a:endParaRPr kumimoji="0" lang="ja-JP" altLang="en-US" sz="2700">
                  <a:solidFill>
                    <a:srgbClr val="FFFFFF"/>
                  </a:solidFill>
                  <a:latin typeface="Arial Black" pitchFamily="34" charset="0"/>
                  <a:ea typeface="HG丸ｺﾞｼｯｸM-PRO" pitchFamily="50" charset="-128"/>
                </a:endParaRPr>
              </a:p>
            </p:txBody>
          </p:sp>
          <p:pic>
            <p:nvPicPr>
              <p:cNvPr id="34880" name="図 15"/>
              <p:cNvPicPr>
                <a:picLocks noChangeAspect="1"/>
              </p:cNvPicPr>
              <p:nvPr/>
            </p:nvPicPr>
            <p:blipFill>
              <a:blip r:embed="rId4"/>
              <a:srcRect/>
              <a:stretch>
                <a:fillRect/>
              </a:stretch>
            </p:blipFill>
            <p:spPr bwMode="auto">
              <a:xfrm>
                <a:off x="399662" y="2748491"/>
                <a:ext cx="683946" cy="681636"/>
              </a:xfrm>
              <a:prstGeom prst="rect">
                <a:avLst/>
              </a:prstGeom>
              <a:noFill/>
              <a:ln w="9525">
                <a:noFill/>
                <a:miter lim="800000"/>
                <a:headEnd/>
                <a:tailEnd/>
              </a:ln>
            </p:spPr>
          </p:pic>
        </p:grpSp>
        <p:grpSp>
          <p:nvGrpSpPr>
            <p:cNvPr id="34855" name="グループ化 17"/>
            <p:cNvGrpSpPr>
              <a:grpSpLocks noChangeAspect="1"/>
            </p:cNvGrpSpPr>
            <p:nvPr/>
          </p:nvGrpSpPr>
          <p:grpSpPr bwMode="auto">
            <a:xfrm>
              <a:off x="7648877" y="4293868"/>
              <a:ext cx="983974" cy="1306512"/>
              <a:chOff x="238251" y="4466357"/>
              <a:chExt cx="842866" cy="951518"/>
            </a:xfrm>
          </p:grpSpPr>
          <p:pic>
            <p:nvPicPr>
              <p:cNvPr id="34873" name="図 19"/>
              <p:cNvPicPr>
                <a:picLocks noChangeAspect="1"/>
              </p:cNvPicPr>
              <p:nvPr/>
            </p:nvPicPr>
            <p:blipFill>
              <a:blip r:embed="rId5"/>
              <a:srcRect/>
              <a:stretch>
                <a:fillRect/>
              </a:stretch>
            </p:blipFill>
            <p:spPr bwMode="auto">
              <a:xfrm>
                <a:off x="301769" y="4736239"/>
                <a:ext cx="681636" cy="681636"/>
              </a:xfrm>
              <a:prstGeom prst="rect">
                <a:avLst/>
              </a:prstGeom>
              <a:noFill/>
              <a:ln w="9525">
                <a:noFill/>
                <a:miter lim="800000"/>
                <a:headEnd/>
                <a:tailEnd/>
              </a:ln>
            </p:spPr>
          </p:pic>
          <p:grpSp>
            <p:nvGrpSpPr>
              <p:cNvPr id="34874" name="グループ化 386"/>
              <p:cNvGrpSpPr>
                <a:grpSpLocks/>
              </p:cNvGrpSpPr>
              <p:nvPr/>
            </p:nvGrpSpPr>
            <p:grpSpPr bwMode="auto">
              <a:xfrm>
                <a:off x="238251" y="4709916"/>
                <a:ext cx="260350" cy="184150"/>
                <a:chOff x="3123639" y="5634778"/>
                <a:chExt cx="489602" cy="346441"/>
              </a:xfrm>
            </p:grpSpPr>
            <p:pic>
              <p:nvPicPr>
                <p:cNvPr id="36" name="図 35">
                  <a:extLst/>
                </p:cNvPr>
                <p:cNvPicPr>
                  <a:picLocks noChangeAspect="1"/>
                </p:cNvPicPr>
                <p:nvPr/>
              </p:nvPicPr>
              <p:blipFill>
                <a:blip r:embed="rId6" cstate="print">
                  <a:duotone>
                    <a:schemeClr val="accent5">
                      <a:shade val="45000"/>
                      <a:satMod val="135000"/>
                    </a:schemeClr>
                    <a:prstClr val="white"/>
                  </a:duotone>
                  <a:extLst/>
                </a:blip>
                <a:stretch>
                  <a:fillRect/>
                </a:stretch>
              </p:blipFill>
              <p:spPr bwMode="gray">
                <a:xfrm rot="1940097">
                  <a:off x="3567522" y="5696019"/>
                  <a:ext cx="45719" cy="285200"/>
                </a:xfrm>
                <a:prstGeom prst="rect">
                  <a:avLst/>
                </a:prstGeom>
              </p:spPr>
            </p:pic>
            <p:pic>
              <p:nvPicPr>
                <p:cNvPr id="37" name="図 36">
                  <a:extLst/>
                </p:cNvPr>
                <p:cNvPicPr>
                  <a:picLocks noChangeAspect="1"/>
                </p:cNvPicPr>
                <p:nvPr/>
              </p:nvPicPr>
              <p:blipFill>
                <a:blip r:embed="rId7" cstate="print">
                  <a:duotone>
                    <a:schemeClr val="accent5">
                      <a:shade val="45000"/>
                      <a:satMod val="135000"/>
                    </a:schemeClr>
                    <a:prstClr val="white"/>
                  </a:duotone>
                  <a:extLst/>
                </a:blip>
                <a:stretch>
                  <a:fillRect/>
                </a:stretch>
              </p:blipFill>
              <p:spPr bwMode="gray">
                <a:xfrm>
                  <a:off x="3123639" y="5634778"/>
                  <a:ext cx="395124" cy="273547"/>
                </a:xfrm>
                <a:prstGeom prst="rect">
                  <a:avLst/>
                </a:prstGeom>
              </p:spPr>
            </p:pic>
          </p:grpSp>
          <p:pic>
            <p:nvPicPr>
              <p:cNvPr id="35" name="図 34">
                <a:extLst/>
              </p:cNvPr>
              <p:cNvPicPr>
                <a:picLocks noChangeAspect="1"/>
              </p:cNvPicPr>
              <p:nvPr/>
            </p:nvPicPr>
            <p:blipFill>
              <a:blip r:embed="rId8" cstate="print">
                <a:duotone>
                  <a:schemeClr val="accent5">
                    <a:shade val="45000"/>
                    <a:satMod val="135000"/>
                  </a:schemeClr>
                  <a:prstClr val="white"/>
                </a:duotone>
                <a:extLst/>
              </a:blip>
              <a:stretch>
                <a:fillRect/>
              </a:stretch>
            </p:blipFill>
            <p:spPr bwMode="gray">
              <a:xfrm>
                <a:off x="648384" y="4466357"/>
                <a:ext cx="432733" cy="414487"/>
              </a:xfrm>
              <a:prstGeom prst="rect">
                <a:avLst/>
              </a:prstGeom>
            </p:spPr>
          </p:pic>
        </p:grpSp>
        <p:grpSp>
          <p:nvGrpSpPr>
            <p:cNvPr id="34856" name="グループ化 25"/>
            <p:cNvGrpSpPr>
              <a:grpSpLocks noChangeAspect="1"/>
            </p:cNvGrpSpPr>
            <p:nvPr/>
          </p:nvGrpSpPr>
          <p:grpSpPr bwMode="auto">
            <a:xfrm>
              <a:off x="5983017" y="4330735"/>
              <a:ext cx="1002801" cy="1183741"/>
              <a:chOff x="4053714" y="4687218"/>
              <a:chExt cx="907699" cy="878569"/>
            </a:xfrm>
          </p:grpSpPr>
          <p:grpSp>
            <p:nvGrpSpPr>
              <p:cNvPr id="34866" name="グループ化 448"/>
              <p:cNvGrpSpPr>
                <a:grpSpLocks/>
              </p:cNvGrpSpPr>
              <p:nvPr/>
            </p:nvGrpSpPr>
            <p:grpSpPr bwMode="auto">
              <a:xfrm>
                <a:off x="4674932" y="5038415"/>
                <a:ext cx="286481" cy="291189"/>
                <a:chOff x="-2094922" y="5242576"/>
                <a:chExt cx="651736" cy="662444"/>
              </a:xfrm>
            </p:grpSpPr>
            <p:sp>
              <p:nvSpPr>
                <p:cNvPr id="29" name="円/楕円 30">
                  <a:extLst/>
                </p:cNvPr>
                <p:cNvSpPr/>
                <p:nvPr/>
              </p:nvSpPr>
              <p:spPr bwMode="gray">
                <a:xfrm>
                  <a:off x="-2063531" y="5246781"/>
                  <a:ext cx="620665" cy="655913"/>
                </a:xfrm>
                <a:prstGeom prst="ellipse">
                  <a:avLst/>
                </a:prstGeom>
                <a:ln w="12700">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a:defRPr/>
                  </a:pPr>
                  <a:endParaRPr kumimoji="0" lang="ja-JP" altLang="en-US" sz="1000" smtClean="0">
                    <a:solidFill>
                      <a:srgbClr val="000000"/>
                    </a:solidFill>
                    <a:ea typeface="メイリオ" panose="020B0604030504040204" pitchFamily="50" charset="-128"/>
                  </a:endParaRPr>
                </a:p>
              </p:txBody>
            </p:sp>
            <p:cxnSp>
              <p:nvCxnSpPr>
                <p:cNvPr id="30" name="直線矢印コネクタ 29">
                  <a:extLst/>
                </p:cNvPr>
                <p:cNvCxnSpPr>
                  <a:cxnSpLocks/>
                </p:cNvCxnSpPr>
                <p:nvPr/>
              </p:nvCxnSpPr>
              <p:spPr bwMode="gray">
                <a:xfrm flipV="1">
                  <a:off x="-1741915" y="5241695"/>
                  <a:ext cx="5644" cy="294907"/>
                </a:xfrm>
                <a:prstGeom prst="straightConnector1">
                  <a:avLst/>
                </a:prstGeom>
                <a:ln w="190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p:cNvPr>
                <p:cNvCxnSpPr/>
                <p:nvPr/>
              </p:nvCxnSpPr>
              <p:spPr bwMode="gray">
                <a:xfrm flipV="1">
                  <a:off x="-1747556" y="5577280"/>
                  <a:ext cx="304690" cy="15255"/>
                </a:xfrm>
                <a:prstGeom prst="straightConnector1">
                  <a:avLst/>
                </a:prstGeom>
                <a:ln w="190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円/楕円 33">
                  <a:extLst/>
                </p:cNvPr>
                <p:cNvSpPr/>
                <p:nvPr/>
              </p:nvSpPr>
              <p:spPr bwMode="gray">
                <a:xfrm>
                  <a:off x="-1787055" y="5541689"/>
                  <a:ext cx="73353" cy="91523"/>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a:defRPr/>
                  </a:pPr>
                  <a:endParaRPr kumimoji="0" lang="ja-JP" altLang="en-US" sz="1000" smtClean="0">
                    <a:solidFill>
                      <a:srgbClr val="FFFFFF"/>
                    </a:solidFill>
                    <a:ea typeface="メイリオ" panose="020B0604030504040204" pitchFamily="50" charset="-128"/>
                  </a:endParaRPr>
                </a:p>
              </p:txBody>
            </p:sp>
          </p:grpSp>
          <p:grpSp>
            <p:nvGrpSpPr>
              <p:cNvPr id="25" name="グループ化 24">
                <a:extLst/>
              </p:cNvPr>
              <p:cNvGrpSpPr/>
              <p:nvPr/>
            </p:nvGrpSpPr>
            <p:grpSpPr bwMode="gray">
              <a:xfrm>
                <a:off x="4441305" y="4687218"/>
                <a:ext cx="315839" cy="295919"/>
                <a:chOff x="-1116540" y="5201401"/>
                <a:chExt cx="144259" cy="135161"/>
              </a:xfrm>
              <a:solidFill>
                <a:schemeClr val="accent6">
                  <a:lumMod val="75000"/>
                </a:schemeClr>
              </a:solidFill>
            </p:grpSpPr>
            <p:sp>
              <p:nvSpPr>
                <p:cNvPr id="27" name="円形吹き出し 28">
                  <a:extLst/>
                </p:cNvPr>
                <p:cNvSpPr/>
                <p:nvPr/>
              </p:nvSpPr>
              <p:spPr bwMode="gray">
                <a:xfrm flipH="1">
                  <a:off x="-1044799" y="5287975"/>
                  <a:ext cx="72518" cy="48587"/>
                </a:xfrm>
                <a:prstGeom prst="wedgeEllipseCallout">
                  <a:avLst>
                    <a:gd name="adj1" fmla="val -28019"/>
                    <a:gd name="adj2" fmla="val 57733"/>
                  </a:avLst>
                </a:prstGeom>
                <a:solidFill>
                  <a:schemeClr val="accent3">
                    <a:lumMod val="75000"/>
                  </a:schemeClr>
                </a:solidFill>
                <a:ln w="63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ja-JP" altLang="en-US" dirty="0">
                    <a:solidFill>
                      <a:prstClr val="white"/>
                    </a:solidFill>
                  </a:endParaRPr>
                </a:p>
              </p:txBody>
            </p:sp>
            <p:sp>
              <p:nvSpPr>
                <p:cNvPr id="28" name="円形吹き出し 29">
                  <a:extLst/>
                </p:cNvPr>
                <p:cNvSpPr/>
                <p:nvPr/>
              </p:nvSpPr>
              <p:spPr bwMode="gray">
                <a:xfrm>
                  <a:off x="-1116540" y="5201401"/>
                  <a:ext cx="99371" cy="66578"/>
                </a:xfrm>
                <a:prstGeom prst="wedgeEllipseCallout">
                  <a:avLst>
                    <a:gd name="adj1" fmla="val -28019"/>
                    <a:gd name="adj2" fmla="val 57733"/>
                  </a:avLst>
                </a:prstGeom>
                <a:solidFill>
                  <a:schemeClr val="accent3">
                    <a:lumMod val="75000"/>
                  </a:schemeClr>
                </a:solidFill>
                <a:ln w="63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ja-JP" altLang="en-US" dirty="0">
                    <a:solidFill>
                      <a:prstClr val="white"/>
                    </a:solidFill>
                  </a:endParaRPr>
                </a:p>
              </p:txBody>
            </p:sp>
          </p:grpSp>
          <p:pic>
            <p:nvPicPr>
              <p:cNvPr id="34868" name="図 29"/>
              <p:cNvPicPr>
                <a:picLocks noChangeAspect="1"/>
              </p:cNvPicPr>
              <p:nvPr/>
            </p:nvPicPr>
            <p:blipFill>
              <a:blip r:embed="rId9"/>
              <a:srcRect/>
              <a:stretch>
                <a:fillRect/>
              </a:stretch>
            </p:blipFill>
            <p:spPr bwMode="auto">
              <a:xfrm>
                <a:off x="4053714" y="4879522"/>
                <a:ext cx="683946" cy="686265"/>
              </a:xfrm>
              <a:prstGeom prst="rect">
                <a:avLst/>
              </a:prstGeom>
              <a:noFill/>
              <a:ln w="9525">
                <a:noFill/>
                <a:miter lim="800000"/>
                <a:headEnd/>
                <a:tailEnd/>
              </a:ln>
            </p:spPr>
          </p:pic>
        </p:grpSp>
        <p:grpSp>
          <p:nvGrpSpPr>
            <p:cNvPr id="34857" name="グループ化 37"/>
            <p:cNvGrpSpPr>
              <a:grpSpLocks noChangeAspect="1"/>
            </p:cNvGrpSpPr>
            <p:nvPr/>
          </p:nvGrpSpPr>
          <p:grpSpPr bwMode="auto">
            <a:xfrm>
              <a:off x="5912087" y="2225675"/>
              <a:ext cx="1030838" cy="1214511"/>
              <a:chOff x="8563693" y="4389749"/>
              <a:chExt cx="932980" cy="1028126"/>
            </a:xfrm>
          </p:grpSpPr>
          <p:grpSp>
            <p:nvGrpSpPr>
              <p:cNvPr id="34859" name="グループ化 12"/>
              <p:cNvGrpSpPr>
                <a:grpSpLocks/>
              </p:cNvGrpSpPr>
              <p:nvPr/>
            </p:nvGrpSpPr>
            <p:grpSpPr bwMode="auto">
              <a:xfrm rot="3553423">
                <a:off x="8701336" y="4350061"/>
                <a:ext cx="755650" cy="835025"/>
                <a:chOff x="136035" y="7753901"/>
                <a:chExt cx="892973" cy="965511"/>
              </a:xfrm>
            </p:grpSpPr>
            <p:sp>
              <p:nvSpPr>
                <p:cNvPr id="22" name="環状矢印 42">
                  <a:extLst/>
                </p:cNvPr>
                <p:cNvSpPr/>
                <p:nvPr/>
              </p:nvSpPr>
              <p:spPr bwMode="gray">
                <a:xfrm>
                  <a:off x="24605" y="7780946"/>
                  <a:ext cx="852538" cy="931932"/>
                </a:xfrm>
                <a:prstGeom prst="circularArrow">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ja-JP" altLang="en-US" dirty="0">
                    <a:solidFill>
                      <a:prstClr val="black"/>
                    </a:solidFill>
                  </a:endParaRPr>
                </a:p>
              </p:txBody>
            </p:sp>
            <p:sp>
              <p:nvSpPr>
                <p:cNvPr id="23" name="環状矢印 43">
                  <a:extLst/>
                </p:cNvPr>
                <p:cNvSpPr/>
                <p:nvPr/>
              </p:nvSpPr>
              <p:spPr bwMode="gray">
                <a:xfrm flipH="1" flipV="1">
                  <a:off x="35258" y="7851635"/>
                  <a:ext cx="858565" cy="926199"/>
                </a:xfrm>
                <a:prstGeom prst="circularArrow">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ja-JP" altLang="en-US" dirty="0">
                    <a:solidFill>
                      <a:prstClr val="black"/>
                    </a:solidFill>
                  </a:endParaRPr>
                </a:p>
              </p:txBody>
            </p:sp>
          </p:grpSp>
          <p:grpSp>
            <p:nvGrpSpPr>
              <p:cNvPr id="34860" name="グループ化 14"/>
              <p:cNvGrpSpPr>
                <a:grpSpLocks/>
              </p:cNvGrpSpPr>
              <p:nvPr/>
            </p:nvGrpSpPr>
            <p:grpSpPr bwMode="auto">
              <a:xfrm flipH="1">
                <a:off x="8563693" y="4494125"/>
                <a:ext cx="293216" cy="460612"/>
                <a:chOff x="230636" y="8586739"/>
                <a:chExt cx="293277" cy="461884"/>
              </a:xfrm>
            </p:grpSpPr>
            <p:sp>
              <p:nvSpPr>
                <p:cNvPr id="34862" name="テキスト ボックス 19"/>
                <p:cNvSpPr txBox="1">
                  <a:spLocks noChangeArrowheads="1"/>
                </p:cNvSpPr>
                <p:nvPr/>
              </p:nvSpPr>
              <p:spPr bwMode="gray">
                <a:xfrm>
                  <a:off x="230945" y="8586776"/>
                  <a:ext cx="235593" cy="311300"/>
                </a:xfrm>
                <a:prstGeom prst="rect">
                  <a:avLst/>
                </a:prstGeom>
                <a:noFill/>
                <a:ln w="9525">
                  <a:noFill/>
                  <a:miter lim="800000"/>
                  <a:headEnd/>
                  <a:tailEnd/>
                </a:ln>
              </p:spPr>
              <p:txBody>
                <a:bodyPr wrap="none">
                  <a:spAutoFit/>
                </a:bodyPr>
                <a:lstStyle/>
                <a:p>
                  <a:r>
                    <a:rPr kumimoji="0" lang="en-US" altLang="ja-JP">
                      <a:solidFill>
                        <a:srgbClr val="C55A11"/>
                      </a:solidFill>
                      <a:latin typeface="Arial Black" pitchFamily="34" charset="0"/>
                      <a:ea typeface="メイリオ" pitchFamily="50" charset="-128"/>
                    </a:rPr>
                    <a:t>!</a:t>
                  </a:r>
                  <a:endParaRPr kumimoji="0" lang="ja-JP" altLang="en-US">
                    <a:solidFill>
                      <a:srgbClr val="C55A11"/>
                    </a:solidFill>
                    <a:latin typeface="Arial Black" pitchFamily="34" charset="0"/>
                    <a:ea typeface="メイリオ" pitchFamily="50" charset="-128"/>
                  </a:endParaRPr>
                </a:p>
              </p:txBody>
            </p:sp>
            <p:sp>
              <p:nvSpPr>
                <p:cNvPr id="34863" name="テキスト ボックス 20"/>
                <p:cNvSpPr txBox="1">
                  <a:spLocks noChangeArrowheads="1"/>
                </p:cNvSpPr>
                <p:nvPr/>
              </p:nvSpPr>
              <p:spPr bwMode="gray">
                <a:xfrm>
                  <a:off x="232382" y="8736362"/>
                  <a:ext cx="291618" cy="299171"/>
                </a:xfrm>
                <a:prstGeom prst="rect">
                  <a:avLst/>
                </a:prstGeom>
                <a:noFill/>
                <a:ln w="9525">
                  <a:noFill/>
                  <a:miter lim="800000"/>
                  <a:headEnd/>
                  <a:tailEnd/>
                </a:ln>
              </p:spPr>
              <p:txBody>
                <a:bodyPr wrap="none">
                  <a:spAutoFit/>
                </a:bodyPr>
                <a:lstStyle/>
                <a:p>
                  <a:r>
                    <a:rPr kumimoji="0" lang="en-US" altLang="ja-JP">
                      <a:solidFill>
                        <a:srgbClr val="C55A11"/>
                      </a:solidFill>
                      <a:latin typeface="Arial Black" pitchFamily="34" charset="0"/>
                      <a:ea typeface="メイリオ" pitchFamily="50" charset="-128"/>
                    </a:rPr>
                    <a:t>?</a:t>
                  </a:r>
                  <a:endParaRPr kumimoji="0" lang="ja-JP" altLang="en-US">
                    <a:solidFill>
                      <a:srgbClr val="C55A11"/>
                    </a:solidFill>
                    <a:latin typeface="Arial Black" pitchFamily="34" charset="0"/>
                    <a:ea typeface="メイリオ" pitchFamily="50" charset="-128"/>
                  </a:endParaRPr>
                </a:p>
              </p:txBody>
            </p:sp>
          </p:grpSp>
          <p:pic>
            <p:nvPicPr>
              <p:cNvPr id="34861" name="図 41"/>
              <p:cNvPicPr>
                <a:picLocks noChangeAspect="1"/>
              </p:cNvPicPr>
              <p:nvPr/>
            </p:nvPicPr>
            <p:blipFill>
              <a:blip r:embed="rId10"/>
              <a:srcRect/>
              <a:stretch>
                <a:fillRect/>
              </a:stretch>
            </p:blipFill>
            <p:spPr bwMode="auto">
              <a:xfrm>
                <a:off x="8722009" y="4736239"/>
                <a:ext cx="683946" cy="681636"/>
              </a:xfrm>
              <a:prstGeom prst="rect">
                <a:avLst/>
              </a:prstGeom>
              <a:noFill/>
              <a:ln w="9525">
                <a:noFill/>
                <a:miter lim="800000"/>
                <a:headEnd/>
                <a:tailEnd/>
              </a:ln>
            </p:spPr>
          </p:pic>
        </p:grpSp>
        <p:pic>
          <p:nvPicPr>
            <p:cNvPr id="34858" name="Picture 8" descr="アクティブラーニングリーフレットH29改訂版"/>
            <p:cNvPicPr>
              <a:picLocks noChangeAspect="1" noChangeArrowheads="1"/>
            </p:cNvPicPr>
            <p:nvPr/>
          </p:nvPicPr>
          <p:blipFill>
            <a:blip r:embed="rId11"/>
            <a:srcRect t="16658" b="14607"/>
            <a:stretch>
              <a:fillRect/>
            </a:stretch>
          </p:blipFill>
          <p:spPr bwMode="auto">
            <a:xfrm>
              <a:off x="6583784" y="3159269"/>
              <a:ext cx="1341437" cy="1306512"/>
            </a:xfrm>
            <a:prstGeom prst="rect">
              <a:avLst/>
            </a:prstGeom>
            <a:noFill/>
            <a:ln w="9525">
              <a:noFill/>
              <a:miter lim="800000"/>
              <a:headEnd/>
              <a:tailEnd/>
            </a:ln>
          </p:spPr>
        </p:pic>
      </p:grpSp>
      <p:sp>
        <p:nvSpPr>
          <p:cNvPr id="17" name="AutoShape 2"/>
          <p:cNvSpPr>
            <a:spLocks noChangeArrowheads="1"/>
          </p:cNvSpPr>
          <p:nvPr/>
        </p:nvSpPr>
        <p:spPr bwMode="auto">
          <a:xfrm>
            <a:off x="6588125" y="4508500"/>
            <a:ext cx="792163" cy="288925"/>
          </a:xfrm>
          <a:prstGeom prst="foldedCorner">
            <a:avLst>
              <a:gd name="adj" fmla="val 31060"/>
            </a:avLst>
          </a:prstGeom>
          <a:solidFill>
            <a:srgbClr val="FFE1FF"/>
          </a:solidFill>
          <a:ln w="9525">
            <a:solidFill>
              <a:schemeClr val="tx1"/>
            </a:solidFill>
            <a:round/>
            <a:headEnd/>
            <a:tailEnd/>
          </a:ln>
        </p:spPr>
        <p:txBody>
          <a:bodyPr wrap="none" anchor="ctr"/>
          <a:lstStyle/>
          <a:p>
            <a:pPr defTabSz="457200">
              <a:defRPr/>
            </a:pPr>
            <a:endParaRPr lang="ja-JP" altLang="en-US" sz="3323" dirty="0">
              <a:solidFill>
                <a:prstClr val="black"/>
              </a:solidFill>
              <a:latin typeface="Verdana" pitchFamily="34" charset="0"/>
              <a:ea typeface="UD デジタル 教科書体 N-R" panose="02020400000000000000" pitchFamily="17" charset="-128"/>
            </a:endParaRPr>
          </a:p>
        </p:txBody>
      </p:sp>
      <p:sp>
        <p:nvSpPr>
          <p:cNvPr id="18" name="AutoShape 2"/>
          <p:cNvSpPr>
            <a:spLocks noChangeArrowheads="1"/>
          </p:cNvSpPr>
          <p:nvPr/>
        </p:nvSpPr>
        <p:spPr bwMode="auto">
          <a:xfrm>
            <a:off x="6588125" y="4221163"/>
            <a:ext cx="792163" cy="288925"/>
          </a:xfrm>
          <a:prstGeom prst="foldedCorner">
            <a:avLst>
              <a:gd name="adj" fmla="val 31060"/>
            </a:avLst>
          </a:prstGeom>
          <a:solidFill>
            <a:srgbClr val="FFE1FF"/>
          </a:solidFill>
          <a:ln w="9525">
            <a:solidFill>
              <a:schemeClr val="tx1"/>
            </a:solidFill>
            <a:round/>
            <a:headEnd/>
            <a:tailEnd/>
          </a:ln>
        </p:spPr>
        <p:txBody>
          <a:bodyPr wrap="none" anchor="ctr"/>
          <a:lstStyle/>
          <a:p>
            <a:pPr defTabSz="457200">
              <a:defRPr/>
            </a:pPr>
            <a:endParaRPr lang="ja-JP" altLang="en-US" sz="3323" dirty="0">
              <a:solidFill>
                <a:prstClr val="black"/>
              </a:solidFill>
              <a:latin typeface="Verdana" pitchFamily="34" charset="0"/>
              <a:ea typeface="UD デジタル 教科書体 N-R" panose="02020400000000000000" pitchFamily="17" charset="-128"/>
            </a:endParaRPr>
          </a:p>
        </p:txBody>
      </p:sp>
      <p:sp>
        <p:nvSpPr>
          <p:cNvPr id="19" name="AutoShape 2"/>
          <p:cNvSpPr>
            <a:spLocks noChangeArrowheads="1"/>
          </p:cNvSpPr>
          <p:nvPr/>
        </p:nvSpPr>
        <p:spPr bwMode="auto">
          <a:xfrm>
            <a:off x="3276600" y="3429000"/>
            <a:ext cx="792163" cy="288925"/>
          </a:xfrm>
          <a:prstGeom prst="foldedCorner">
            <a:avLst>
              <a:gd name="adj" fmla="val 31060"/>
            </a:avLst>
          </a:prstGeom>
          <a:solidFill>
            <a:srgbClr val="FFE1FF"/>
          </a:solidFill>
          <a:ln w="9525">
            <a:solidFill>
              <a:schemeClr val="tx1"/>
            </a:solidFill>
            <a:round/>
            <a:headEnd/>
            <a:tailEnd/>
          </a:ln>
        </p:spPr>
        <p:txBody>
          <a:bodyPr wrap="none" anchor="ctr"/>
          <a:lstStyle/>
          <a:p>
            <a:pPr defTabSz="457200">
              <a:defRPr/>
            </a:pPr>
            <a:endParaRPr lang="ja-JP" altLang="en-US" sz="3323" dirty="0">
              <a:solidFill>
                <a:prstClr val="black"/>
              </a:solidFill>
              <a:latin typeface="Verdana" pitchFamily="34" charset="0"/>
              <a:ea typeface="UD デジタル 教科書体 N-R" panose="02020400000000000000" pitchFamily="17" charset="-128"/>
            </a:endParaRPr>
          </a:p>
        </p:txBody>
      </p:sp>
      <p:sp>
        <p:nvSpPr>
          <p:cNvPr id="20" name="AutoShape 2"/>
          <p:cNvSpPr>
            <a:spLocks noChangeArrowheads="1"/>
          </p:cNvSpPr>
          <p:nvPr/>
        </p:nvSpPr>
        <p:spPr bwMode="auto">
          <a:xfrm>
            <a:off x="3203575" y="3644900"/>
            <a:ext cx="792163" cy="288925"/>
          </a:xfrm>
          <a:prstGeom prst="foldedCorner">
            <a:avLst>
              <a:gd name="adj" fmla="val 31060"/>
            </a:avLst>
          </a:prstGeom>
          <a:solidFill>
            <a:srgbClr val="FFE1FF"/>
          </a:solidFill>
          <a:ln w="9525">
            <a:solidFill>
              <a:schemeClr val="tx1"/>
            </a:solidFill>
            <a:round/>
            <a:headEnd/>
            <a:tailEnd/>
          </a:ln>
        </p:spPr>
        <p:txBody>
          <a:bodyPr wrap="none" anchor="ctr"/>
          <a:lstStyle/>
          <a:p>
            <a:pPr defTabSz="457200">
              <a:defRPr/>
            </a:pPr>
            <a:endParaRPr lang="ja-JP" altLang="en-US" sz="3323" dirty="0">
              <a:solidFill>
                <a:prstClr val="black"/>
              </a:solidFill>
              <a:latin typeface="Verdana" pitchFamily="34" charset="0"/>
              <a:ea typeface="UD デジタル 教科書体 N-R" panose="02020400000000000000" pitchFamily="17" charset="-128"/>
            </a:endParaRPr>
          </a:p>
        </p:txBody>
      </p:sp>
      <p:sp>
        <p:nvSpPr>
          <p:cNvPr id="21" name="AutoShape 2"/>
          <p:cNvSpPr>
            <a:spLocks noChangeArrowheads="1"/>
          </p:cNvSpPr>
          <p:nvPr/>
        </p:nvSpPr>
        <p:spPr bwMode="auto">
          <a:xfrm>
            <a:off x="5580063" y="4437063"/>
            <a:ext cx="792162" cy="288925"/>
          </a:xfrm>
          <a:prstGeom prst="foldedCorner">
            <a:avLst>
              <a:gd name="adj" fmla="val 31060"/>
            </a:avLst>
          </a:prstGeom>
          <a:solidFill>
            <a:srgbClr val="FFE1FF"/>
          </a:solidFill>
          <a:ln w="9525">
            <a:solidFill>
              <a:schemeClr val="tx1"/>
            </a:solidFill>
            <a:round/>
            <a:headEnd/>
            <a:tailEnd/>
          </a:ln>
        </p:spPr>
        <p:txBody>
          <a:bodyPr wrap="none" anchor="ctr"/>
          <a:lstStyle/>
          <a:p>
            <a:pPr defTabSz="457200">
              <a:defRPr/>
            </a:pPr>
            <a:endParaRPr lang="ja-JP" altLang="en-US" sz="3323" dirty="0">
              <a:solidFill>
                <a:prstClr val="black"/>
              </a:solidFill>
              <a:latin typeface="Verdana" pitchFamily="34" charset="0"/>
              <a:ea typeface="UD デジタル 教科書体 N-R" panose="02020400000000000000" pitchFamily="17" charset="-128"/>
            </a:endParaRPr>
          </a:p>
        </p:txBody>
      </p:sp>
      <p:sp>
        <p:nvSpPr>
          <p:cNvPr id="64" name="Rectangle 8"/>
          <p:cNvSpPr>
            <a:spLocks noChangeArrowheads="1"/>
          </p:cNvSpPr>
          <p:nvPr/>
        </p:nvSpPr>
        <p:spPr bwMode="auto">
          <a:xfrm>
            <a:off x="809625" y="5749925"/>
            <a:ext cx="1962150" cy="982663"/>
          </a:xfrm>
          <a:prstGeom prst="rect">
            <a:avLst/>
          </a:prstGeom>
          <a:noFill/>
          <a:ln w="76200">
            <a:solidFill>
              <a:srgbClr val="FF5050"/>
            </a:solidFill>
            <a:miter lim="800000"/>
            <a:headEnd/>
            <a:tailEnd/>
          </a:ln>
        </p:spPr>
        <p:txBody>
          <a:bodyPr wrap="none" anchor="ctr"/>
          <a:lstStyle/>
          <a:p>
            <a:pPr eaLnBrk="0" hangingPunct="0"/>
            <a:endParaRPr kumimoji="0" lang="ja-JP" altLang="en-US">
              <a:solidFill>
                <a:srgbClr val="000000"/>
              </a:solidFill>
              <a:ea typeface="メイリオ" pitchFamily="50" charset="-128"/>
            </a:endParaRPr>
          </a:p>
        </p:txBody>
      </p:sp>
      <p:sp>
        <p:nvSpPr>
          <p:cNvPr id="43" name="AutoShape 41"/>
          <p:cNvSpPr>
            <a:spLocks noChangeArrowheads="1"/>
          </p:cNvSpPr>
          <p:nvPr/>
        </p:nvSpPr>
        <p:spPr bwMode="auto">
          <a:xfrm>
            <a:off x="2987675" y="4468813"/>
            <a:ext cx="3960813" cy="987425"/>
          </a:xfrm>
          <a:custGeom>
            <a:avLst/>
            <a:gdLst>
              <a:gd name="T0" fmla="*/ 0 w 3960812"/>
              <a:gd name="T1" fmla="*/ 0 h 987449"/>
              <a:gd name="T2" fmla="*/ 2310475 w 3960812"/>
              <a:gd name="T3" fmla="*/ 0 h 987449"/>
              <a:gd name="T4" fmla="*/ 2310475 w 3960812"/>
              <a:gd name="T5" fmla="*/ 0 h 987449"/>
              <a:gd name="T6" fmla="*/ 3300679 w 3960812"/>
              <a:gd name="T7" fmla="*/ 0 h 987449"/>
              <a:gd name="T8" fmla="*/ 3960813 w 3960812"/>
              <a:gd name="T9" fmla="*/ 0 h 987449"/>
              <a:gd name="T10" fmla="*/ 3960813 w 3960812"/>
              <a:gd name="T11" fmla="*/ 503731 h 987449"/>
              <a:gd name="T12" fmla="*/ 3960813 w 3960812"/>
              <a:gd name="T13" fmla="*/ 503731 h 987449"/>
              <a:gd name="T14" fmla="*/ 3960813 w 3960812"/>
              <a:gd name="T15" fmla="*/ 719616 h 987449"/>
              <a:gd name="T16" fmla="*/ 3960813 w 3960812"/>
              <a:gd name="T17" fmla="*/ 863537 h 987449"/>
              <a:gd name="T18" fmla="*/ 3141189 w 3960812"/>
              <a:gd name="T19" fmla="*/ 895432 h 987449"/>
              <a:gd name="T20" fmla="*/ 2804499 w 3960812"/>
              <a:gd name="T21" fmla="*/ 987377 h 987449"/>
              <a:gd name="T22" fmla="*/ 2608187 w 3960812"/>
              <a:gd name="T23" fmla="*/ 863537 h 987449"/>
              <a:gd name="T24" fmla="*/ 0 w 3960812"/>
              <a:gd name="T25" fmla="*/ 863537 h 987449"/>
              <a:gd name="T26" fmla="*/ 0 w 3960812"/>
              <a:gd name="T27" fmla="*/ 719616 h 987449"/>
              <a:gd name="T28" fmla="*/ 0 w 3960812"/>
              <a:gd name="T29" fmla="*/ 503731 h 987449"/>
              <a:gd name="T30" fmla="*/ 0 w 3960812"/>
              <a:gd name="T31" fmla="*/ 503731 h 987449"/>
              <a:gd name="T32" fmla="*/ 0 w 3960812"/>
              <a:gd name="T33" fmla="*/ 0 h 9874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60812"/>
              <a:gd name="T52" fmla="*/ 0 h 987449"/>
              <a:gd name="T53" fmla="*/ 3960812 w 3960812"/>
              <a:gd name="T54" fmla="*/ 987449 h 9874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60812" h="987449">
                <a:moveTo>
                  <a:pt x="0" y="0"/>
                </a:moveTo>
                <a:lnTo>
                  <a:pt x="2310474" y="0"/>
                </a:lnTo>
                <a:lnTo>
                  <a:pt x="3300677" y="0"/>
                </a:lnTo>
                <a:lnTo>
                  <a:pt x="3960812" y="0"/>
                </a:lnTo>
                <a:lnTo>
                  <a:pt x="3960812" y="503767"/>
                </a:lnTo>
                <a:lnTo>
                  <a:pt x="3960812" y="719667"/>
                </a:lnTo>
                <a:lnTo>
                  <a:pt x="3960812" y="863600"/>
                </a:lnTo>
                <a:lnTo>
                  <a:pt x="3141188" y="895498"/>
                </a:lnTo>
                <a:lnTo>
                  <a:pt x="2804497" y="987449"/>
                </a:lnTo>
                <a:lnTo>
                  <a:pt x="2608186" y="863600"/>
                </a:lnTo>
                <a:lnTo>
                  <a:pt x="0" y="863600"/>
                </a:lnTo>
                <a:lnTo>
                  <a:pt x="0" y="719667"/>
                </a:lnTo>
                <a:lnTo>
                  <a:pt x="0" y="503767"/>
                </a:lnTo>
                <a:lnTo>
                  <a:pt x="0" y="0"/>
                </a:lnTo>
                <a:close/>
              </a:path>
            </a:pathLst>
          </a:custGeom>
          <a:solidFill>
            <a:schemeClr val="bg1"/>
          </a:solidFill>
          <a:ln w="12700">
            <a:solidFill>
              <a:schemeClr val="tx1"/>
            </a:solidFill>
            <a:miter lim="800000"/>
            <a:headEnd/>
            <a:tailEnd/>
          </a:ln>
          <a:effectLst>
            <a:prstShdw prst="shdw17" dist="17961" dir="2700000">
              <a:srgbClr val="000000"/>
            </a:prstShdw>
          </a:effectLst>
        </p:spPr>
        <p:txBody>
          <a:bodyPr anchorCtr="1"/>
          <a:lstStyle/>
          <a:p>
            <a:pPr algn="ctr" eaLnBrk="0" hangingPunct="0"/>
            <a:endParaRPr kumimoji="0" lang="en-US" altLang="ja-JP" sz="300">
              <a:ea typeface="メイリオ" pitchFamily="50" charset="-128"/>
            </a:endParaRPr>
          </a:p>
          <a:p>
            <a:pPr algn="ctr" eaLnBrk="0" hangingPunct="0"/>
            <a:endParaRPr kumimoji="0" lang="en-US" altLang="ja-JP" sz="300">
              <a:ea typeface="メイリオ" pitchFamily="50" charset="-128"/>
            </a:endParaRPr>
          </a:p>
          <a:p>
            <a:pPr algn="ctr" eaLnBrk="0" hangingPunct="0"/>
            <a:endParaRPr kumimoji="0" lang="en-US" altLang="ja-JP" sz="300">
              <a:ea typeface="メイリオ" pitchFamily="50" charset="-128"/>
            </a:endParaRPr>
          </a:p>
          <a:p>
            <a:pPr algn="ctr" eaLnBrk="0" hangingPunct="0"/>
            <a:endParaRPr kumimoji="0" lang="en-US" altLang="ja-JP" sz="300">
              <a:ea typeface="メイリオ" pitchFamily="50" charset="-128"/>
            </a:endParaRPr>
          </a:p>
          <a:p>
            <a:pPr algn="ctr" eaLnBrk="0" hangingPunct="0"/>
            <a:endParaRPr kumimoji="0" lang="en-US" altLang="ja-JP" sz="600">
              <a:ea typeface="メイリオ" pitchFamily="50" charset="-128"/>
            </a:endParaRPr>
          </a:p>
          <a:p>
            <a:pPr algn="ctr" eaLnBrk="0" hangingPunct="0"/>
            <a:r>
              <a:rPr kumimoji="0" lang="en-US" altLang="ja-JP">
                <a:ea typeface="メイリオ" pitchFamily="50" charset="-128"/>
              </a:rPr>
              <a:t>【</a:t>
            </a:r>
            <a:r>
              <a:rPr kumimoji="0" lang="ja-JP" altLang="en-US">
                <a:ea typeface="メイリオ" pitchFamily="50" charset="-128"/>
              </a:rPr>
              <a:t>この手立てで引き出したい発言</a:t>
            </a:r>
            <a:r>
              <a:rPr kumimoji="0" lang="en-US" altLang="ja-JP">
                <a:ea typeface="メイリオ" pitchFamily="50" charset="-128"/>
              </a:rPr>
              <a:t>】</a:t>
            </a:r>
          </a:p>
        </p:txBody>
      </p:sp>
      <p:sp>
        <p:nvSpPr>
          <p:cNvPr id="26660" name="タイトル 1"/>
          <p:cNvSpPr>
            <a:spLocks/>
          </p:cNvSpPr>
          <p:nvPr/>
        </p:nvSpPr>
        <p:spPr bwMode="auto">
          <a:xfrm>
            <a:off x="539750" y="6505575"/>
            <a:ext cx="2303463" cy="352425"/>
          </a:xfrm>
          <a:prstGeom prst="rect">
            <a:avLst/>
          </a:prstGeom>
          <a:solidFill>
            <a:srgbClr val="FF0000"/>
          </a:solidFill>
          <a:ln w="9525">
            <a:noFill/>
            <a:miter lim="800000"/>
            <a:headEnd/>
            <a:tailEnd/>
          </a:ln>
        </p:spPr>
        <p:txBody>
          <a:bodyPr anchor="ctr"/>
          <a:lstStyle/>
          <a:p>
            <a:pPr>
              <a:lnSpc>
                <a:spcPct val="90000"/>
              </a:lnSpc>
            </a:pPr>
            <a:r>
              <a:rPr lang="ja-JP" altLang="en-US" b="1">
                <a:solidFill>
                  <a:schemeClr val="bg1"/>
                </a:solidFill>
                <a:latin typeface="Meiryo UI" pitchFamily="50" charset="-128"/>
                <a:ea typeface="Meiryo UI" pitchFamily="50" charset="-128"/>
                <a:cs typeface="Meiryo UI" pitchFamily="50" charset="-128"/>
              </a:rPr>
              <a:t>解決したい課題や問い</a:t>
            </a:r>
          </a:p>
        </p:txBody>
      </p:sp>
      <p:sp>
        <p:nvSpPr>
          <p:cNvPr id="65" name="Rectangle 8"/>
          <p:cNvSpPr>
            <a:spLocks noChangeArrowheads="1"/>
          </p:cNvSpPr>
          <p:nvPr/>
        </p:nvSpPr>
        <p:spPr bwMode="auto">
          <a:xfrm>
            <a:off x="2852738" y="5756275"/>
            <a:ext cx="2112962" cy="982663"/>
          </a:xfrm>
          <a:prstGeom prst="rect">
            <a:avLst/>
          </a:prstGeom>
          <a:noFill/>
          <a:ln w="76200">
            <a:solidFill>
              <a:srgbClr val="3366FF"/>
            </a:solidFill>
            <a:miter lim="800000"/>
            <a:headEnd/>
            <a:tailEnd/>
          </a:ln>
        </p:spPr>
        <p:txBody>
          <a:bodyPr wrap="none" anchor="ctr"/>
          <a:lstStyle/>
          <a:p>
            <a:pPr eaLnBrk="0" hangingPunct="0"/>
            <a:endParaRPr kumimoji="0" lang="ja-JP" altLang="en-US">
              <a:solidFill>
                <a:srgbClr val="000000"/>
              </a:solidFill>
              <a:ea typeface="メイリオ" pitchFamily="50" charset="-128"/>
            </a:endParaRPr>
          </a:p>
        </p:txBody>
      </p:sp>
      <p:sp>
        <p:nvSpPr>
          <p:cNvPr id="26661" name="タイトル 1"/>
          <p:cNvSpPr>
            <a:spLocks/>
          </p:cNvSpPr>
          <p:nvPr/>
        </p:nvSpPr>
        <p:spPr bwMode="auto">
          <a:xfrm>
            <a:off x="2987675" y="6532563"/>
            <a:ext cx="1871663" cy="325437"/>
          </a:xfrm>
          <a:prstGeom prst="rect">
            <a:avLst/>
          </a:prstGeom>
          <a:solidFill>
            <a:srgbClr val="0000FF"/>
          </a:solidFill>
          <a:ln w="9525">
            <a:noFill/>
            <a:miter lim="800000"/>
            <a:headEnd/>
            <a:tailEnd/>
          </a:ln>
        </p:spPr>
        <p:txBody>
          <a:bodyPr anchor="ctr"/>
          <a:lstStyle/>
          <a:p>
            <a:pPr>
              <a:lnSpc>
                <a:spcPct val="90000"/>
              </a:lnSpc>
            </a:pPr>
            <a:r>
              <a:rPr lang="ja-JP" altLang="en-US" b="1">
                <a:solidFill>
                  <a:schemeClr val="bg1"/>
                </a:solidFill>
                <a:latin typeface="Meiryo UI" pitchFamily="50" charset="-128"/>
                <a:ea typeface="Meiryo UI" pitchFamily="50" charset="-128"/>
                <a:cs typeface="Meiryo UI" pitchFamily="50" charset="-128"/>
              </a:rPr>
              <a:t>考えるための材料</a:t>
            </a:r>
          </a:p>
        </p:txBody>
      </p:sp>
      <p:sp>
        <p:nvSpPr>
          <p:cNvPr id="66" name="Rectangle 8"/>
          <p:cNvSpPr>
            <a:spLocks noChangeArrowheads="1"/>
          </p:cNvSpPr>
          <p:nvPr/>
        </p:nvSpPr>
        <p:spPr bwMode="auto">
          <a:xfrm>
            <a:off x="5054600" y="5764213"/>
            <a:ext cx="1993900" cy="982662"/>
          </a:xfrm>
          <a:prstGeom prst="rect">
            <a:avLst/>
          </a:prstGeom>
          <a:noFill/>
          <a:ln w="76200">
            <a:solidFill>
              <a:schemeClr val="accent6">
                <a:lumMod val="60000"/>
                <a:lumOff val="40000"/>
              </a:schemeClr>
            </a:solidFill>
            <a:miter lim="800000"/>
            <a:headEnd/>
            <a:tailEnd/>
          </a:ln>
          <a:extLst>
            <a:ext uri="{909E8E84-426E-40DD-AFC4-6F175D3DCCD1}"/>
          </a:extLst>
        </p:spPr>
        <p:txBody>
          <a:bodyPr wrap="none" anchor="ctr"/>
          <a:lstStyle>
            <a:lvl1pPr>
              <a:lnSpc>
                <a:spcPct val="90000"/>
              </a:lnSpc>
              <a:spcBef>
                <a:spcPts val="1000"/>
              </a:spcBef>
              <a:buFont typeface="Arial" panose="020B0604020202020204" pitchFamily="34" charset="0"/>
              <a:buChar char="•"/>
              <a:defRPr kumimoji="1" sz="2800">
                <a:solidFill>
                  <a:schemeClr val="tx1"/>
                </a:solidFill>
                <a:latin typeface="Arial" panose="020B0604020202020204" pitchFamily="34" charset="0"/>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Arial" panose="020B0604020202020204" pitchFamily="34" charset="0"/>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Arial" panose="020B0604020202020204" pitchFamily="34" charset="0"/>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Arial" panose="020B0604020202020204" pitchFamily="34" charset="0"/>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Arial" panose="020B0604020202020204" pitchFamily="34" charset="0"/>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Arial" panose="020B0604020202020204" pitchFamily="34" charset="0"/>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Arial" panose="020B0604020202020204" pitchFamily="34" charset="0"/>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Arial" panose="020B0604020202020204" pitchFamily="34" charset="0"/>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Arial" panose="020B0604020202020204" pitchFamily="34" charset="0"/>
                <a:ea typeface="メイリオ" panose="020B0604030504040204" pitchFamily="50" charset="-128"/>
              </a:defRPr>
            </a:lvl9pPr>
          </a:lstStyle>
          <a:p>
            <a:pPr eaLnBrk="0" hangingPunct="0">
              <a:lnSpc>
                <a:spcPct val="100000"/>
              </a:lnSpc>
              <a:spcBef>
                <a:spcPct val="0"/>
              </a:spcBef>
              <a:buFontTx/>
              <a:buNone/>
              <a:defRPr/>
            </a:pPr>
            <a:endParaRPr kumimoji="0" lang="ja-JP" altLang="en-US" sz="1800" smtClean="0">
              <a:solidFill>
                <a:srgbClr val="000000"/>
              </a:solidFill>
            </a:endParaRPr>
          </a:p>
        </p:txBody>
      </p:sp>
      <p:sp>
        <p:nvSpPr>
          <p:cNvPr id="26662" name="タイトル 1"/>
          <p:cNvSpPr>
            <a:spLocks/>
          </p:cNvSpPr>
          <p:nvPr/>
        </p:nvSpPr>
        <p:spPr bwMode="auto">
          <a:xfrm>
            <a:off x="5080000" y="6524625"/>
            <a:ext cx="1944688" cy="333375"/>
          </a:xfrm>
          <a:prstGeom prst="rect">
            <a:avLst/>
          </a:prstGeom>
          <a:solidFill>
            <a:srgbClr val="008000"/>
          </a:solidFill>
          <a:ln w="9525">
            <a:noFill/>
            <a:miter lim="800000"/>
            <a:headEnd/>
            <a:tailEnd/>
          </a:ln>
        </p:spPr>
        <p:txBody>
          <a:bodyPr anchor="ctr"/>
          <a:lstStyle/>
          <a:p>
            <a:pPr algn="ctr">
              <a:lnSpc>
                <a:spcPct val="90000"/>
              </a:lnSpc>
            </a:pPr>
            <a:r>
              <a:rPr lang="ja-JP" altLang="en-US" b="1">
                <a:solidFill>
                  <a:schemeClr val="bg1"/>
                </a:solidFill>
                <a:latin typeface="Meiryo UI" pitchFamily="50" charset="-128"/>
                <a:ea typeface="Meiryo UI" pitchFamily="50" charset="-128"/>
                <a:cs typeface="Meiryo UI" pitchFamily="50" charset="-128"/>
              </a:rPr>
              <a:t>対話と思考</a:t>
            </a:r>
          </a:p>
        </p:txBody>
      </p:sp>
      <p:sp>
        <p:nvSpPr>
          <p:cNvPr id="67" name="Rectangle 8"/>
          <p:cNvSpPr>
            <a:spLocks noChangeArrowheads="1"/>
          </p:cNvSpPr>
          <p:nvPr/>
        </p:nvSpPr>
        <p:spPr bwMode="auto">
          <a:xfrm>
            <a:off x="7119938" y="5772150"/>
            <a:ext cx="1962150" cy="981075"/>
          </a:xfrm>
          <a:prstGeom prst="rect">
            <a:avLst/>
          </a:prstGeom>
          <a:noFill/>
          <a:ln w="76200">
            <a:solidFill>
              <a:srgbClr val="FFCC00"/>
            </a:solidFill>
            <a:miter lim="800000"/>
            <a:headEnd/>
            <a:tailEnd/>
          </a:ln>
        </p:spPr>
        <p:txBody>
          <a:bodyPr wrap="none" anchor="ctr"/>
          <a:lstStyle/>
          <a:p>
            <a:pPr eaLnBrk="0" hangingPunct="0"/>
            <a:endParaRPr kumimoji="0" lang="ja-JP" altLang="en-US">
              <a:solidFill>
                <a:srgbClr val="000000"/>
              </a:solidFill>
              <a:ea typeface="メイリオ" pitchFamily="50" charset="-128"/>
            </a:endParaRPr>
          </a:p>
        </p:txBody>
      </p:sp>
      <p:sp>
        <p:nvSpPr>
          <p:cNvPr id="26663" name="タイトル 1"/>
          <p:cNvSpPr>
            <a:spLocks/>
          </p:cNvSpPr>
          <p:nvPr/>
        </p:nvSpPr>
        <p:spPr bwMode="auto">
          <a:xfrm>
            <a:off x="7132638" y="6524625"/>
            <a:ext cx="1944687" cy="333375"/>
          </a:xfrm>
          <a:prstGeom prst="rect">
            <a:avLst/>
          </a:prstGeom>
          <a:solidFill>
            <a:srgbClr val="FF9900"/>
          </a:solidFill>
          <a:ln w="9525">
            <a:noFill/>
            <a:miter lim="800000"/>
            <a:headEnd/>
            <a:tailEnd/>
          </a:ln>
        </p:spPr>
        <p:txBody>
          <a:bodyPr anchor="ctr"/>
          <a:lstStyle/>
          <a:p>
            <a:pPr algn="ctr">
              <a:lnSpc>
                <a:spcPct val="90000"/>
              </a:lnSpc>
            </a:pPr>
            <a:r>
              <a:rPr lang="ja-JP" altLang="en-US" b="1">
                <a:solidFill>
                  <a:schemeClr val="bg1"/>
                </a:solidFill>
                <a:latin typeface="Meiryo UI" pitchFamily="50" charset="-128"/>
                <a:ea typeface="Meiryo UI" pitchFamily="50" charset="-128"/>
                <a:cs typeface="Meiryo UI" pitchFamily="50" charset="-128"/>
              </a:rPr>
              <a:t>学習の成果</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4076"/>
                                        </p:tgtEl>
                                        <p:attrNameLst>
                                          <p:attrName>style.visibility</p:attrName>
                                        </p:attrNameLst>
                                      </p:cBhvr>
                                      <p:to>
                                        <p:strVal val="visible"/>
                                      </p:to>
                                    </p:set>
                                    <p:animEffect transition="in" filter="fade">
                                      <p:cBhvr>
                                        <p:cTn id="16" dur="500"/>
                                        <p:tgtEl>
                                          <p:spTgt spid="4407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dissolve">
                                      <p:cBhvr>
                                        <p:cTn id="21" dur="500"/>
                                        <p:tgtEl>
                                          <p:spTgt spid="14"/>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dissolve">
                                      <p:cBhvr>
                                        <p:cTn id="24" dur="500"/>
                                        <p:tgtEl>
                                          <p:spTgt spid="15"/>
                                        </p:tgtEl>
                                      </p:cBhvr>
                                    </p:animEffect>
                                  </p:childTnLst>
                                </p:cTn>
                              </p:par>
                            </p:childTnLst>
                          </p:cTn>
                        </p:par>
                        <p:par>
                          <p:cTn id="25" fill="hold" nodeType="afterGroup">
                            <p:stCondLst>
                              <p:cond delay="500"/>
                            </p:stCondLst>
                            <p:childTnLst>
                              <p:par>
                                <p:cTn id="26" presetID="9" presetClass="entr" presetSubtype="0" fill="hold" grpId="0" nodeType="afterEffect">
                                  <p:stCondLst>
                                    <p:cond delay="0"/>
                                  </p:stCondLst>
                                  <p:childTnLst>
                                    <p:set>
                                      <p:cBhvr>
                                        <p:cTn id="27" dur="1" fill="hold">
                                          <p:stCondLst>
                                            <p:cond delay="0"/>
                                          </p:stCondLst>
                                        </p:cTn>
                                        <p:tgtEl>
                                          <p:spTgt spid="72"/>
                                        </p:tgtEl>
                                        <p:attrNameLst>
                                          <p:attrName>style.visibility</p:attrName>
                                        </p:attrNameLst>
                                      </p:cBhvr>
                                      <p:to>
                                        <p:strVal val="visible"/>
                                      </p:to>
                                    </p:set>
                                    <p:animEffect transition="in" filter="dissolve">
                                      <p:cBhvr>
                                        <p:cTn id="28" dur="500"/>
                                        <p:tgtEl>
                                          <p:spTgt spid="72"/>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dissolve">
                                      <p:cBhvr>
                                        <p:cTn id="31" dur="500"/>
                                        <p:tgtEl>
                                          <p:spTgt spid="19"/>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dissolve">
                                      <p:cBhvr>
                                        <p:cTn id="34" dur="500"/>
                                        <p:tgtEl>
                                          <p:spTgt spid="3"/>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dissolve">
                                      <p:cBhvr>
                                        <p:cTn id="37" dur="500"/>
                                        <p:tgtEl>
                                          <p:spTgt spid="20"/>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dissolve">
                                      <p:cBhvr>
                                        <p:cTn id="40" dur="500"/>
                                        <p:tgtEl>
                                          <p:spTgt spid="16"/>
                                        </p:tgtEl>
                                      </p:cBhvr>
                                    </p:animEffect>
                                  </p:childTnLst>
                                </p:cTn>
                              </p:par>
                            </p:childTnLst>
                          </p:cTn>
                        </p:par>
                        <p:par>
                          <p:cTn id="41" fill="hold" nodeType="afterGroup">
                            <p:stCondLst>
                              <p:cond delay="1000"/>
                            </p:stCondLst>
                            <p:childTnLst>
                              <p:par>
                                <p:cTn id="42" presetID="9" presetClass="entr" presetSubtype="0" fill="hold" grpId="0"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dissolve">
                                      <p:cBhvr>
                                        <p:cTn id="44" dur="500"/>
                                        <p:tgtEl>
                                          <p:spTgt spid="6"/>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dissolve">
                                      <p:cBhvr>
                                        <p:cTn id="47" dur="500"/>
                                        <p:tgtEl>
                                          <p:spTgt spid="4"/>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dissolve">
                                      <p:cBhvr>
                                        <p:cTn id="50" dur="500"/>
                                        <p:tgtEl>
                                          <p:spTgt spid="21"/>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dissolve">
                                      <p:cBhvr>
                                        <p:cTn id="53" dur="500"/>
                                        <p:tgtEl>
                                          <p:spTgt spid="8"/>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dissolve">
                                      <p:cBhvr>
                                        <p:cTn id="56" dur="500"/>
                                        <p:tgtEl>
                                          <p:spTgt spid="18"/>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dissolve">
                                      <p:cBhvr>
                                        <p:cTn id="59" dur="500"/>
                                        <p:tgtEl>
                                          <p:spTgt spid="17"/>
                                        </p:tgtEl>
                                      </p:cBhvr>
                                    </p:animEffect>
                                  </p:childTnLst>
                                </p:cTn>
                              </p:par>
                            </p:childTnLst>
                          </p:cTn>
                        </p:par>
                        <p:par>
                          <p:cTn id="60" fill="hold" nodeType="afterGroup">
                            <p:stCondLst>
                              <p:cond delay="1500"/>
                            </p:stCondLst>
                            <p:childTnLst>
                              <p:par>
                                <p:cTn id="61" presetID="9"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dissolve">
                                      <p:cBhvr>
                                        <p:cTn id="63" dur="500"/>
                                        <p:tgtEl>
                                          <p:spTgt spid="13"/>
                                        </p:tgtEl>
                                      </p:cBhvr>
                                    </p:animEffect>
                                  </p:childTnLst>
                                </p:cTn>
                              </p:par>
                              <p:par>
                                <p:cTn id="64" presetID="9" presetClass="entr" presetSubtype="0"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dissolve">
                                      <p:cBhvr>
                                        <p:cTn id="66" dur="500"/>
                                        <p:tgtEl>
                                          <p:spTgt spid="9"/>
                                        </p:tgtEl>
                                      </p:cBhvr>
                                    </p:animEffect>
                                  </p:childTnLst>
                                </p:cTn>
                              </p:par>
                              <p:par>
                                <p:cTn id="67" presetID="9" presetClass="entr" presetSubtype="0" fill="hold" grpId="0" nodeType="with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dissolve">
                                      <p:cBhvr>
                                        <p:cTn id="69" dur="500"/>
                                        <p:tgtEl>
                                          <p:spTgt spid="12"/>
                                        </p:tgtEl>
                                      </p:cBhvr>
                                    </p:animEffect>
                                  </p:childTnLst>
                                </p:cTn>
                              </p:par>
                            </p:childTnLst>
                          </p:cTn>
                        </p:par>
                        <p:par>
                          <p:cTn id="70" fill="hold" nodeType="afterGroup">
                            <p:stCondLst>
                              <p:cond delay="2000"/>
                            </p:stCondLst>
                            <p:childTnLst>
                              <p:par>
                                <p:cTn id="71" presetID="22" presetClass="entr" presetSubtype="8" fill="hold" grpId="0" nodeType="afterEffect">
                                  <p:stCondLst>
                                    <p:cond delay="0"/>
                                  </p:stCondLst>
                                  <p:childTnLst>
                                    <p:set>
                                      <p:cBhvr>
                                        <p:cTn id="72" dur="1" fill="hold">
                                          <p:stCondLst>
                                            <p:cond delay="0"/>
                                          </p:stCondLst>
                                        </p:cTn>
                                        <p:tgtEl>
                                          <p:spTgt spid="44118"/>
                                        </p:tgtEl>
                                        <p:attrNameLst>
                                          <p:attrName>style.visibility</p:attrName>
                                        </p:attrNameLst>
                                      </p:cBhvr>
                                      <p:to>
                                        <p:strVal val="visible"/>
                                      </p:to>
                                    </p:set>
                                    <p:animEffect transition="in" filter="wipe(left)">
                                      <p:cBhvr>
                                        <p:cTn id="73" dur="500"/>
                                        <p:tgtEl>
                                          <p:spTgt spid="44118"/>
                                        </p:tgtEl>
                                      </p:cBhvr>
                                    </p:animEffect>
                                  </p:childTnLst>
                                </p:cTn>
                              </p:par>
                            </p:childTnLst>
                          </p:cTn>
                        </p:par>
                        <p:par>
                          <p:cTn id="74" fill="hold" nodeType="afterGroup">
                            <p:stCondLst>
                              <p:cond delay="2500"/>
                            </p:stCondLst>
                            <p:childTnLst>
                              <p:par>
                                <p:cTn id="75" presetID="22" presetClass="entr" presetSubtype="8" fill="hold" grpId="0" nodeType="afterEffect">
                                  <p:stCondLst>
                                    <p:cond delay="0"/>
                                  </p:stCondLst>
                                  <p:childTnLst>
                                    <p:set>
                                      <p:cBhvr>
                                        <p:cTn id="76" dur="1" fill="hold">
                                          <p:stCondLst>
                                            <p:cond delay="0"/>
                                          </p:stCondLst>
                                        </p:cTn>
                                        <p:tgtEl>
                                          <p:spTgt spid="44087"/>
                                        </p:tgtEl>
                                        <p:attrNameLst>
                                          <p:attrName>style.visibility</p:attrName>
                                        </p:attrNameLst>
                                      </p:cBhvr>
                                      <p:to>
                                        <p:strVal val="visible"/>
                                      </p:to>
                                    </p:set>
                                    <p:animEffect transition="in" filter="wipe(left)">
                                      <p:cBhvr>
                                        <p:cTn id="77" dur="500"/>
                                        <p:tgtEl>
                                          <p:spTgt spid="44087"/>
                                        </p:tgtEl>
                                      </p:cBhvr>
                                    </p:animEffect>
                                  </p:childTnLst>
                                </p:cTn>
                              </p:par>
                            </p:childTnLst>
                          </p:cTn>
                        </p:par>
                        <p:par>
                          <p:cTn id="78" fill="hold" nodeType="afterGroup">
                            <p:stCondLst>
                              <p:cond delay="3000"/>
                            </p:stCondLst>
                            <p:childTnLst>
                              <p:par>
                                <p:cTn id="79" presetID="22" presetClass="entr" presetSubtype="8" fill="hold" grpId="0" nodeType="afterEffect">
                                  <p:stCondLst>
                                    <p:cond delay="0"/>
                                  </p:stCondLst>
                                  <p:childTnLst>
                                    <p:set>
                                      <p:cBhvr>
                                        <p:cTn id="80" dur="1" fill="hold">
                                          <p:stCondLst>
                                            <p:cond delay="0"/>
                                          </p:stCondLst>
                                        </p:cTn>
                                        <p:tgtEl>
                                          <p:spTgt spid="44086"/>
                                        </p:tgtEl>
                                        <p:attrNameLst>
                                          <p:attrName>style.visibility</p:attrName>
                                        </p:attrNameLst>
                                      </p:cBhvr>
                                      <p:to>
                                        <p:strVal val="visible"/>
                                      </p:to>
                                    </p:set>
                                    <p:animEffect transition="in" filter="wipe(left)">
                                      <p:cBhvr>
                                        <p:cTn id="81" dur="500"/>
                                        <p:tgtEl>
                                          <p:spTgt spid="44086"/>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10" presetClass="entr" presetSubtype="0" fill="hold" nodeType="click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fade">
                                      <p:cBhvr>
                                        <p:cTn id="86" dur="500"/>
                                        <p:tgtEl>
                                          <p:spTgt spid="10"/>
                                        </p:tgtEl>
                                      </p:cBhvr>
                                    </p:animEffect>
                                  </p:childTnLst>
                                </p:cTn>
                              </p:par>
                              <p:par>
                                <p:cTn id="87" presetID="10" presetClass="entr" presetSubtype="0" fill="hold" grpId="0" nodeType="withEffect">
                                  <p:stCondLst>
                                    <p:cond delay="500"/>
                                  </p:stCondLst>
                                  <p:childTnLst>
                                    <p:set>
                                      <p:cBhvr>
                                        <p:cTn id="88" dur="1" fill="hold">
                                          <p:stCondLst>
                                            <p:cond delay="0"/>
                                          </p:stCondLst>
                                        </p:cTn>
                                        <p:tgtEl>
                                          <p:spTgt spid="26660"/>
                                        </p:tgtEl>
                                        <p:attrNameLst>
                                          <p:attrName>style.visibility</p:attrName>
                                        </p:attrNameLst>
                                      </p:cBhvr>
                                      <p:to>
                                        <p:strVal val="visible"/>
                                      </p:to>
                                    </p:set>
                                    <p:animEffect transition="in" filter="fade">
                                      <p:cBhvr>
                                        <p:cTn id="89" dur="750"/>
                                        <p:tgtEl>
                                          <p:spTgt spid="26660"/>
                                        </p:tgtEl>
                                      </p:cBhvr>
                                    </p:animEffect>
                                  </p:childTnLst>
                                </p:cTn>
                              </p:par>
                              <p:par>
                                <p:cTn id="90" presetID="22" presetClass="entr" presetSubtype="8" fill="hold" grpId="0" nodeType="withEffect">
                                  <p:stCondLst>
                                    <p:cond delay="500"/>
                                  </p:stCondLst>
                                  <p:childTnLst>
                                    <p:set>
                                      <p:cBhvr>
                                        <p:cTn id="91" dur="1" fill="hold">
                                          <p:stCondLst>
                                            <p:cond delay="0"/>
                                          </p:stCondLst>
                                        </p:cTn>
                                        <p:tgtEl>
                                          <p:spTgt spid="64"/>
                                        </p:tgtEl>
                                        <p:attrNameLst>
                                          <p:attrName>style.visibility</p:attrName>
                                        </p:attrNameLst>
                                      </p:cBhvr>
                                      <p:to>
                                        <p:strVal val="visible"/>
                                      </p:to>
                                    </p:set>
                                    <p:animEffect transition="in" filter="wipe(left)">
                                      <p:cBhvr>
                                        <p:cTn id="92" dur="500"/>
                                        <p:tgtEl>
                                          <p:spTgt spid="64"/>
                                        </p:tgtEl>
                                      </p:cBhvr>
                                    </p:animEffect>
                                  </p:childTnLst>
                                </p:cTn>
                              </p:par>
                              <p:par>
                                <p:cTn id="93" presetID="10" presetClass="entr" presetSubtype="0" fill="hold" grpId="0" nodeType="withEffect">
                                  <p:stCondLst>
                                    <p:cond delay="1000"/>
                                  </p:stCondLst>
                                  <p:childTnLst>
                                    <p:set>
                                      <p:cBhvr>
                                        <p:cTn id="94" dur="1" fill="hold">
                                          <p:stCondLst>
                                            <p:cond delay="0"/>
                                          </p:stCondLst>
                                        </p:cTn>
                                        <p:tgtEl>
                                          <p:spTgt spid="26661"/>
                                        </p:tgtEl>
                                        <p:attrNameLst>
                                          <p:attrName>style.visibility</p:attrName>
                                        </p:attrNameLst>
                                      </p:cBhvr>
                                      <p:to>
                                        <p:strVal val="visible"/>
                                      </p:to>
                                    </p:set>
                                    <p:animEffect transition="in" filter="fade">
                                      <p:cBhvr>
                                        <p:cTn id="95" dur="750"/>
                                        <p:tgtEl>
                                          <p:spTgt spid="26661"/>
                                        </p:tgtEl>
                                      </p:cBhvr>
                                    </p:animEffect>
                                  </p:childTnLst>
                                </p:cTn>
                              </p:par>
                              <p:par>
                                <p:cTn id="96" presetID="22" presetClass="entr" presetSubtype="8" fill="hold" grpId="0" nodeType="withEffect">
                                  <p:stCondLst>
                                    <p:cond delay="1000"/>
                                  </p:stCondLst>
                                  <p:childTnLst>
                                    <p:set>
                                      <p:cBhvr>
                                        <p:cTn id="97" dur="1" fill="hold">
                                          <p:stCondLst>
                                            <p:cond delay="0"/>
                                          </p:stCondLst>
                                        </p:cTn>
                                        <p:tgtEl>
                                          <p:spTgt spid="65"/>
                                        </p:tgtEl>
                                        <p:attrNameLst>
                                          <p:attrName>style.visibility</p:attrName>
                                        </p:attrNameLst>
                                      </p:cBhvr>
                                      <p:to>
                                        <p:strVal val="visible"/>
                                      </p:to>
                                    </p:set>
                                    <p:animEffect transition="in" filter="wipe(left)">
                                      <p:cBhvr>
                                        <p:cTn id="98" dur="500"/>
                                        <p:tgtEl>
                                          <p:spTgt spid="65"/>
                                        </p:tgtEl>
                                      </p:cBhvr>
                                    </p:animEffect>
                                  </p:childTnLst>
                                </p:cTn>
                              </p:par>
                              <p:par>
                                <p:cTn id="99" presetID="10" presetClass="entr" presetSubtype="0" fill="hold" grpId="0" nodeType="withEffect">
                                  <p:stCondLst>
                                    <p:cond delay="1500"/>
                                  </p:stCondLst>
                                  <p:childTnLst>
                                    <p:set>
                                      <p:cBhvr>
                                        <p:cTn id="100" dur="1" fill="hold">
                                          <p:stCondLst>
                                            <p:cond delay="0"/>
                                          </p:stCondLst>
                                        </p:cTn>
                                        <p:tgtEl>
                                          <p:spTgt spid="26662"/>
                                        </p:tgtEl>
                                        <p:attrNameLst>
                                          <p:attrName>style.visibility</p:attrName>
                                        </p:attrNameLst>
                                      </p:cBhvr>
                                      <p:to>
                                        <p:strVal val="visible"/>
                                      </p:to>
                                    </p:set>
                                    <p:animEffect transition="in" filter="fade">
                                      <p:cBhvr>
                                        <p:cTn id="101" dur="750"/>
                                        <p:tgtEl>
                                          <p:spTgt spid="26662"/>
                                        </p:tgtEl>
                                      </p:cBhvr>
                                    </p:animEffect>
                                  </p:childTnLst>
                                </p:cTn>
                              </p:par>
                              <p:par>
                                <p:cTn id="102" presetID="22" presetClass="entr" presetSubtype="8" fill="hold" grpId="0" nodeType="withEffect">
                                  <p:stCondLst>
                                    <p:cond delay="150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par>
                                <p:cTn id="105" presetID="10" presetClass="entr" presetSubtype="0" fill="hold" grpId="0" nodeType="withEffect">
                                  <p:stCondLst>
                                    <p:cond delay="2000"/>
                                  </p:stCondLst>
                                  <p:childTnLst>
                                    <p:set>
                                      <p:cBhvr>
                                        <p:cTn id="106" dur="1" fill="hold">
                                          <p:stCondLst>
                                            <p:cond delay="0"/>
                                          </p:stCondLst>
                                        </p:cTn>
                                        <p:tgtEl>
                                          <p:spTgt spid="26663"/>
                                        </p:tgtEl>
                                        <p:attrNameLst>
                                          <p:attrName>style.visibility</p:attrName>
                                        </p:attrNameLst>
                                      </p:cBhvr>
                                      <p:to>
                                        <p:strVal val="visible"/>
                                      </p:to>
                                    </p:set>
                                    <p:animEffect transition="in" filter="fade">
                                      <p:cBhvr>
                                        <p:cTn id="107" dur="750"/>
                                        <p:tgtEl>
                                          <p:spTgt spid="26663"/>
                                        </p:tgtEl>
                                      </p:cBhvr>
                                    </p:animEffect>
                                  </p:childTnLst>
                                </p:cTn>
                              </p:par>
                              <p:par>
                                <p:cTn id="108" presetID="22" presetClass="entr" presetSubtype="8" fill="hold" grpId="0" nodeType="withEffect">
                                  <p:stCondLst>
                                    <p:cond delay="2000"/>
                                  </p:stCondLst>
                                  <p:childTnLst>
                                    <p:set>
                                      <p:cBhvr>
                                        <p:cTn id="109" dur="1" fill="hold">
                                          <p:stCondLst>
                                            <p:cond delay="0"/>
                                          </p:stCondLst>
                                        </p:cTn>
                                        <p:tgtEl>
                                          <p:spTgt spid="67"/>
                                        </p:tgtEl>
                                        <p:attrNameLst>
                                          <p:attrName>style.visibility</p:attrName>
                                        </p:attrNameLst>
                                      </p:cBhvr>
                                      <p:to>
                                        <p:strVal val="visible"/>
                                      </p:to>
                                    </p:set>
                                    <p:animEffect transition="in" filter="wipe(left)">
                                      <p:cBhvr>
                                        <p:cTn id="110" dur="500"/>
                                        <p:tgtEl>
                                          <p:spTgt spid="67"/>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2" presetClass="entr" presetSubtype="1" fill="hold" grpId="0" nodeType="click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up)">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76" grpId="0" animBg="1"/>
      <p:bldP spid="72" grpId="0" animBg="1"/>
      <p:bldP spid="3" grpId="0" animBg="1"/>
      <p:bldP spid="4" grpId="0" animBg="1"/>
      <p:bldP spid="6" grpId="0" animBg="1"/>
      <p:bldP spid="8" grpId="0" animBg="1"/>
      <p:bldP spid="9" grpId="0" animBg="1"/>
      <p:bldP spid="12" grpId="0" animBg="1"/>
      <p:bldP spid="13" grpId="0" animBg="1"/>
      <p:bldP spid="44086" grpId="0" animBg="1"/>
      <p:bldP spid="44087" grpId="0" animBg="1"/>
      <p:bldP spid="14" grpId="0" animBg="1"/>
      <p:bldP spid="15" grpId="0" animBg="1"/>
      <p:bldP spid="16" grpId="0" animBg="1"/>
      <p:bldP spid="44118" grpId="0" animBg="1"/>
      <p:bldP spid="17" grpId="0" animBg="1"/>
      <p:bldP spid="18" grpId="0" animBg="1"/>
      <p:bldP spid="19" grpId="0" animBg="1"/>
      <p:bldP spid="20" grpId="0" animBg="1"/>
      <p:bldP spid="21" grpId="0" animBg="1"/>
      <p:bldP spid="64" grpId="0" animBg="1"/>
      <p:bldP spid="43" grpId="0" animBg="1"/>
      <p:bldP spid="26660" grpId="0" animBg="1"/>
      <p:bldP spid="65" grpId="0" animBg="1"/>
      <p:bldP spid="26661" grpId="0" animBg="1"/>
      <p:bldP spid="66" grpId="0" animBg="1"/>
      <p:bldP spid="26662" grpId="0" animBg="1"/>
      <p:bldP spid="67" grpId="0" animBg="1"/>
      <p:bldP spid="2666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5"/>
          <p:cNvSpPr txBox="1">
            <a:spLocks noChangeArrowheads="1"/>
          </p:cNvSpPr>
          <p:nvPr/>
        </p:nvSpPr>
        <p:spPr bwMode="auto">
          <a:xfrm>
            <a:off x="395288" y="476250"/>
            <a:ext cx="4824412" cy="366713"/>
          </a:xfrm>
          <a:prstGeom prst="rect">
            <a:avLst/>
          </a:prstGeom>
          <a:noFill/>
          <a:ln w="9525">
            <a:noFill/>
            <a:miter lim="800000"/>
            <a:headEnd/>
            <a:tailEnd/>
          </a:ln>
        </p:spPr>
        <p:txBody>
          <a:bodyPr>
            <a:spAutoFit/>
          </a:bodyPr>
          <a:lstStyle/>
          <a:p>
            <a:pPr defTabSz="457200">
              <a:spcBef>
                <a:spcPct val="50000"/>
              </a:spcBef>
            </a:pPr>
            <a:endParaRPr kumimoji="0" lang="ja-JP" altLang="ja-JP">
              <a:solidFill>
                <a:srgbClr val="000000"/>
              </a:solidFill>
              <a:latin typeface="Calibri" pitchFamily="34" charset="0"/>
              <a:ea typeface="游ゴシック"/>
              <a:cs typeface="游ゴシック"/>
            </a:endParaRPr>
          </a:p>
        </p:txBody>
      </p:sp>
      <p:sp>
        <p:nvSpPr>
          <p:cNvPr id="28" name="円/楕円 12">
            <a:extLst/>
          </p:cNvPr>
          <p:cNvSpPr>
            <a:spLocks noChangeArrowheads="1"/>
          </p:cNvSpPr>
          <p:nvPr/>
        </p:nvSpPr>
        <p:spPr bwMode="auto">
          <a:xfrm>
            <a:off x="210041" y="476250"/>
            <a:ext cx="852436" cy="868050"/>
          </a:xfrm>
          <a:prstGeom prst="ellipse">
            <a:avLst/>
          </a:prstGeom>
          <a:solidFill>
            <a:srgbClr val="E6E6E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lIns="144000" tIns="180000" rIns="144000" anchor="ctr"/>
          <a:lstStyle>
            <a:lvl1pPr>
              <a:spcBef>
                <a:spcPct val="20000"/>
              </a:spcBef>
              <a:buChar char="•"/>
              <a:defRPr kumimoji="1" sz="3200">
                <a:solidFill>
                  <a:schemeClr val="tx1"/>
                </a:solidFill>
                <a:latin typeface="Arial" panose="020B0604020202020204" pitchFamily="34" charset="0"/>
                <a:ea typeface="メイリオ" panose="020B0604030504040204" pitchFamily="50" charset="-128"/>
              </a:defRPr>
            </a:lvl1pPr>
            <a:lvl2pPr marL="742950" indent="-285750">
              <a:spcBef>
                <a:spcPct val="20000"/>
              </a:spcBef>
              <a:buChar char="–"/>
              <a:defRPr kumimoji="1" sz="2800">
                <a:solidFill>
                  <a:schemeClr val="tx1"/>
                </a:solidFill>
                <a:latin typeface="Arial" panose="020B0604020202020204" pitchFamily="34" charset="0"/>
                <a:ea typeface="メイリオ" panose="020B0604030504040204" pitchFamily="50" charset="-128"/>
              </a:defRPr>
            </a:lvl2pPr>
            <a:lvl3pPr marL="1143000" indent="-228600">
              <a:spcBef>
                <a:spcPct val="20000"/>
              </a:spcBef>
              <a:buChar char="•"/>
              <a:defRPr kumimoji="1" sz="2400">
                <a:solidFill>
                  <a:schemeClr val="tx1"/>
                </a:solidFill>
                <a:latin typeface="Arial" panose="020B0604020202020204" pitchFamily="34" charset="0"/>
                <a:ea typeface="メイリオ" panose="020B0604030504040204" pitchFamily="50" charset="-128"/>
              </a:defRPr>
            </a:lvl3pPr>
            <a:lvl4pPr marL="1600200" indent="-228600">
              <a:spcBef>
                <a:spcPct val="20000"/>
              </a:spcBef>
              <a:buChar char="–"/>
              <a:defRPr kumimoji="1" sz="2000">
                <a:solidFill>
                  <a:schemeClr val="tx1"/>
                </a:solidFill>
                <a:latin typeface="Arial" panose="020B0604020202020204" pitchFamily="34" charset="0"/>
                <a:ea typeface="メイリオ" panose="020B0604030504040204" pitchFamily="50" charset="-128"/>
              </a:defRPr>
            </a:lvl4pPr>
            <a:lvl5pPr marL="2057400" indent="-228600">
              <a:spcBef>
                <a:spcPct val="20000"/>
              </a:spcBef>
              <a:buChar char="»"/>
              <a:defRPr kumimoji="1" sz="2000">
                <a:solidFill>
                  <a:schemeClr val="tx1"/>
                </a:solidFill>
                <a:latin typeface="Arial" panose="020B0604020202020204" pitchFamily="34" charset="0"/>
                <a:ea typeface="メイリオ" panose="020B060403050404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メイリオ" panose="020B060403050404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メイリオ" panose="020B060403050404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メイリオ" panose="020B060403050404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メイリオ" panose="020B0604030504040204" pitchFamily="50" charset="-128"/>
              </a:defRPr>
            </a:lvl9pPr>
          </a:lstStyle>
          <a:p>
            <a:pPr algn="ctr" defTabSz="457200" fontAlgn="auto">
              <a:spcBef>
                <a:spcPct val="0"/>
              </a:spcBef>
              <a:spcAft>
                <a:spcPts val="0"/>
              </a:spcAft>
              <a:buFontTx/>
              <a:buNone/>
              <a:defRPr/>
            </a:pPr>
            <a:endParaRPr lang="ja-JP" altLang="en-US" sz="4000" b="1" dirty="0">
              <a:solidFill>
                <a:prstClr val="black"/>
              </a:solidFill>
              <a:effectLst>
                <a:outerShdw blurRad="63500" sx="102000" sy="102000" algn="ctr" rotWithShape="0">
                  <a:prstClr val="black">
                    <a:alpha val="40000"/>
                  </a:prstClr>
                </a:outerShdw>
              </a:effectLst>
              <a:latin typeface="メイリオ" panose="020B0604030504040204" pitchFamily="50" charset="-128"/>
            </a:endParaRPr>
          </a:p>
        </p:txBody>
      </p:sp>
      <p:sp>
        <p:nvSpPr>
          <p:cNvPr id="13317" name="Text Box 7"/>
          <p:cNvSpPr>
            <a:spLocks noChangeArrowheads="1"/>
          </p:cNvSpPr>
          <p:nvPr/>
        </p:nvSpPr>
        <p:spPr bwMode="auto">
          <a:xfrm>
            <a:off x="1152525" y="539750"/>
            <a:ext cx="4103688" cy="790575"/>
          </a:xfrm>
          <a:prstGeom prst="roundRect">
            <a:avLst>
              <a:gd name="adj" fmla="val 16667"/>
            </a:avLst>
          </a:prstGeom>
          <a:solidFill>
            <a:srgbClr val="0070C0"/>
          </a:solidFill>
          <a:ln w="9525">
            <a:noFill/>
            <a:round/>
            <a:headEnd/>
            <a:tailEnd/>
          </a:ln>
        </p:spPr>
        <p:txBody>
          <a:bodyPr tIns="144000" anchor="ctr"/>
          <a:lstStyle/>
          <a:p>
            <a:pPr defTabSz="457200"/>
            <a:r>
              <a:rPr kumimoji="0" lang="ja-JP" altLang="en-US" sz="2400" b="1">
                <a:solidFill>
                  <a:srgbClr val="FFFFFF"/>
                </a:solidFill>
                <a:latin typeface="メイリオ" pitchFamily="50" charset="-128"/>
                <a:ea typeface="メイリオ" pitchFamily="50" charset="-128"/>
              </a:rPr>
              <a:t> 実践</a:t>
            </a:r>
          </a:p>
        </p:txBody>
      </p:sp>
      <p:sp>
        <p:nvSpPr>
          <p:cNvPr id="32800" name="Text Box 32"/>
          <p:cNvSpPr>
            <a:spLocks noChangeArrowheads="1"/>
          </p:cNvSpPr>
          <p:nvPr/>
        </p:nvSpPr>
        <p:spPr bwMode="auto">
          <a:xfrm>
            <a:off x="3089518" y="590151"/>
            <a:ext cx="2087986" cy="688679"/>
          </a:xfrm>
          <a:prstGeom prst="roundRect">
            <a:avLst>
              <a:gd name="adj" fmla="val 16667"/>
            </a:avLst>
          </a:prstGeom>
          <a:solidFill>
            <a:schemeClr val="bg1"/>
          </a:solidFill>
          <a:ln w="635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144000">
            <a:spAutoFit/>
          </a:bodyPr>
          <a:lstStyle/>
          <a:p>
            <a:pPr algn="ctr" defTabSz="457200" fontAlgn="auto">
              <a:spcBef>
                <a:spcPct val="50000"/>
              </a:spcBef>
              <a:spcAft>
                <a:spcPts val="0"/>
              </a:spcAft>
              <a:defRPr/>
            </a:pPr>
            <a:r>
              <a:rPr kumimoji="0" lang="ja-JP" altLang="en-US" sz="2800" b="1" dirty="0">
                <a:solidFill>
                  <a:srgbClr val="0070C0"/>
                </a:solidFill>
                <a:latin typeface="メイリオ" panose="020B0604030504040204" pitchFamily="50" charset="-128"/>
                <a:ea typeface="メイリオ" pitchFamily="50" charset="-128"/>
              </a:rPr>
              <a:t>研究授業</a:t>
            </a:r>
          </a:p>
        </p:txBody>
      </p:sp>
      <p:sp>
        <p:nvSpPr>
          <p:cNvPr id="15" name="吹き出し: 角を丸めた四角形 14">
            <a:extLst/>
          </p:cNvPr>
          <p:cNvSpPr/>
          <p:nvPr/>
        </p:nvSpPr>
        <p:spPr>
          <a:xfrm>
            <a:off x="655638" y="2540000"/>
            <a:ext cx="7823200" cy="4079875"/>
          </a:xfrm>
          <a:prstGeom prst="wedgeRoundRectCallout">
            <a:avLst>
              <a:gd name="adj1" fmla="val -33868"/>
              <a:gd name="adj2" fmla="val -60385"/>
              <a:gd name="adj3" fmla="val 16667"/>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lIns="252000" anchor="ctr"/>
          <a:lstStyle/>
          <a:p>
            <a:pPr defTabSz="457200" fontAlgn="auto">
              <a:spcBef>
                <a:spcPts val="0"/>
              </a:spcBef>
              <a:spcAft>
                <a:spcPts val="0"/>
              </a:spcAft>
              <a:defRPr/>
            </a:pPr>
            <a:endParaRPr lang="ja-JP" altLang="en-US" sz="2800" dirty="0">
              <a:solidFill>
                <a:srgbClr val="002060"/>
              </a:solidFill>
              <a:latin typeface="UD デジタル 教科書体 N-R" panose="02020400000000000000" pitchFamily="17" charset="-128"/>
              <a:ea typeface="UD デジタル 教科書体 N-R" panose="02020400000000000000" pitchFamily="17" charset="-128"/>
            </a:endParaRPr>
          </a:p>
        </p:txBody>
      </p:sp>
      <p:sp>
        <p:nvSpPr>
          <p:cNvPr id="12" name="テキスト ボックス 11">
            <a:extLst/>
          </p:cNvPr>
          <p:cNvSpPr txBox="1"/>
          <p:nvPr/>
        </p:nvSpPr>
        <p:spPr>
          <a:xfrm>
            <a:off x="257175" y="603250"/>
            <a:ext cx="757238" cy="701675"/>
          </a:xfrm>
          <a:prstGeom prst="rect">
            <a:avLst/>
          </a:prstGeom>
          <a:noFill/>
        </p:spPr>
        <p:txBody>
          <a:bodyPr>
            <a:spAutoFit/>
          </a:bodyPr>
          <a:lstStyle/>
          <a:p>
            <a:pPr algn="ctr" defTabSz="457200" fontAlgn="auto">
              <a:spcBef>
                <a:spcPts val="0"/>
              </a:spcBef>
              <a:spcAft>
                <a:spcPts val="0"/>
              </a:spcAft>
              <a:defRPr/>
            </a:pPr>
            <a:r>
              <a:rPr lang="ja-JP" altLang="en-US" sz="2000" b="1" dirty="0">
                <a:solidFill>
                  <a:prstClr val="black"/>
                </a:solidFill>
                <a:effectLst>
                  <a:glow rad="63500">
                    <a:srgbClr val="A5A5A5">
                      <a:satMod val="175000"/>
                      <a:alpha val="40000"/>
                    </a:srgbClr>
                  </a:glow>
                  <a:outerShdw blurRad="63500" sx="102000" sy="102000" algn="ctr" rotWithShape="0">
                    <a:prstClr val="black">
                      <a:alpha val="40000"/>
                    </a:prstClr>
                  </a:outerShdw>
                </a:effectLst>
                <a:latin typeface="メイリオ" panose="020B0604030504040204" pitchFamily="50" charset="-128"/>
                <a:ea typeface="メイリオ" pitchFamily="50" charset="-128"/>
              </a:rPr>
              <a:t>授業研究</a:t>
            </a:r>
          </a:p>
        </p:txBody>
      </p:sp>
      <p:sp>
        <p:nvSpPr>
          <p:cNvPr id="13323" name="テキスト ボックス 16"/>
          <p:cNvSpPr txBox="1">
            <a:spLocks noChangeArrowheads="1"/>
          </p:cNvSpPr>
          <p:nvPr/>
        </p:nvSpPr>
        <p:spPr bwMode="auto">
          <a:xfrm>
            <a:off x="425450" y="1473200"/>
            <a:ext cx="6916738" cy="584200"/>
          </a:xfrm>
          <a:prstGeom prst="rect">
            <a:avLst/>
          </a:prstGeom>
          <a:noFill/>
          <a:ln w="9525">
            <a:noFill/>
            <a:miter lim="800000"/>
            <a:headEnd/>
            <a:tailEnd/>
          </a:ln>
        </p:spPr>
        <p:txBody>
          <a:bodyPr>
            <a:spAutoFit/>
          </a:bodyPr>
          <a:lstStyle/>
          <a:p>
            <a:pPr defTabSz="457200"/>
            <a:r>
              <a:rPr lang="ja-JP" altLang="en-US" sz="3200">
                <a:solidFill>
                  <a:srgbClr val="000000"/>
                </a:solidFill>
                <a:latin typeface="UD デジタル 教科書体 N-R"/>
                <a:ea typeface="UD デジタル 教科書体 N-R"/>
                <a:cs typeface="UD デジタル 教科書体 N-R"/>
              </a:rPr>
              <a:t>「</a:t>
            </a:r>
            <a:r>
              <a:rPr lang="ja-JP" altLang="en-US" sz="3200">
                <a:solidFill>
                  <a:srgbClr val="000000"/>
                </a:solidFill>
                <a:latin typeface="UD デジタル 教科書体 N-B"/>
                <a:ea typeface="UD デジタル 教科書体 N-B"/>
                <a:cs typeface="UD デジタル 教科書体 N-R"/>
              </a:rPr>
              <a:t>学習過程可視化法</a:t>
            </a:r>
            <a:r>
              <a:rPr lang="ja-JP" altLang="en-US" sz="3200">
                <a:solidFill>
                  <a:srgbClr val="000000"/>
                </a:solidFill>
                <a:latin typeface="UD デジタル 教科書体 N-R"/>
                <a:ea typeface="UD デジタル 教科書体 N-R"/>
                <a:cs typeface="UD デジタル 教科書体 N-R"/>
              </a:rPr>
              <a:t>」</a:t>
            </a:r>
            <a:r>
              <a:rPr lang="ja-JP" altLang="en-US" sz="2400">
                <a:solidFill>
                  <a:srgbClr val="000000"/>
                </a:solidFill>
                <a:latin typeface="UD デジタル 教科書体 N-R"/>
                <a:ea typeface="UD デジタル 教科書体 N-R"/>
                <a:cs typeface="UD デジタル 教科書体 N-R"/>
              </a:rPr>
              <a:t>に基づく授業分析</a:t>
            </a:r>
            <a:endParaRPr lang="ja-JP" altLang="en-US" sz="3200">
              <a:solidFill>
                <a:srgbClr val="000000"/>
              </a:solidFill>
              <a:latin typeface="UD デジタル 教科書体 N-R"/>
              <a:ea typeface="UD デジタル 教科書体 N-R"/>
              <a:cs typeface="UD デジタル 教科書体 N-R"/>
            </a:endParaRPr>
          </a:p>
        </p:txBody>
      </p:sp>
      <p:sp>
        <p:nvSpPr>
          <p:cNvPr id="13324" name="テキスト ボックス 129"/>
          <p:cNvSpPr txBox="1">
            <a:spLocks noChangeArrowheads="1"/>
          </p:cNvSpPr>
          <p:nvPr/>
        </p:nvSpPr>
        <p:spPr bwMode="auto">
          <a:xfrm>
            <a:off x="882650" y="2714625"/>
            <a:ext cx="4113213" cy="523875"/>
          </a:xfrm>
          <a:prstGeom prst="rect">
            <a:avLst/>
          </a:prstGeom>
          <a:noFill/>
          <a:ln w="9525">
            <a:noFill/>
            <a:miter lim="800000"/>
            <a:headEnd/>
            <a:tailEnd/>
          </a:ln>
        </p:spPr>
        <p:txBody>
          <a:bodyPr>
            <a:spAutoFit/>
          </a:bodyPr>
          <a:lstStyle/>
          <a:p>
            <a:pPr defTabSz="457200"/>
            <a:r>
              <a:rPr lang="ja-JP" altLang="en-US" sz="2800">
                <a:solidFill>
                  <a:srgbClr val="002060"/>
                </a:solidFill>
                <a:latin typeface="UD デジタル 教科書体 N-R"/>
                <a:ea typeface="UD デジタル 教科書体 N-R"/>
                <a:cs typeface="UD デジタル 教科書体 N-R"/>
              </a:rPr>
              <a:t>観察する子供を分担</a:t>
            </a:r>
          </a:p>
        </p:txBody>
      </p:sp>
      <p:pic>
        <p:nvPicPr>
          <p:cNvPr id="5" name="図 4"/>
          <p:cNvPicPr>
            <a:picLocks noChangeAspect="1"/>
          </p:cNvPicPr>
          <p:nvPr/>
        </p:nvPicPr>
        <p:blipFill>
          <a:blip r:embed="rId3"/>
          <a:srcRect/>
          <a:stretch>
            <a:fillRect/>
          </a:stretch>
        </p:blipFill>
        <p:spPr bwMode="auto">
          <a:xfrm>
            <a:off x="962025" y="3308350"/>
            <a:ext cx="2166938" cy="1322388"/>
          </a:xfrm>
          <a:prstGeom prst="rect">
            <a:avLst/>
          </a:prstGeom>
          <a:noFill/>
          <a:ln w="9525">
            <a:noFill/>
            <a:miter lim="800000"/>
            <a:headEnd/>
            <a:tailEnd/>
          </a:ln>
        </p:spPr>
      </p:pic>
      <p:pic>
        <p:nvPicPr>
          <p:cNvPr id="131" name="図 130"/>
          <p:cNvPicPr>
            <a:picLocks noChangeAspect="1"/>
          </p:cNvPicPr>
          <p:nvPr/>
        </p:nvPicPr>
        <p:blipFill>
          <a:blip r:embed="rId3"/>
          <a:srcRect/>
          <a:stretch>
            <a:fillRect/>
          </a:stretch>
        </p:blipFill>
        <p:spPr bwMode="auto">
          <a:xfrm>
            <a:off x="3454400" y="3297238"/>
            <a:ext cx="2166938" cy="1322387"/>
          </a:xfrm>
          <a:prstGeom prst="rect">
            <a:avLst/>
          </a:prstGeom>
          <a:noFill/>
          <a:ln w="9525">
            <a:noFill/>
            <a:miter lim="800000"/>
            <a:headEnd/>
            <a:tailEnd/>
          </a:ln>
        </p:spPr>
      </p:pic>
      <p:pic>
        <p:nvPicPr>
          <p:cNvPr id="133" name="図 132"/>
          <p:cNvPicPr>
            <a:picLocks noChangeAspect="1"/>
          </p:cNvPicPr>
          <p:nvPr/>
        </p:nvPicPr>
        <p:blipFill>
          <a:blip r:embed="rId3"/>
          <a:srcRect/>
          <a:stretch>
            <a:fillRect/>
          </a:stretch>
        </p:blipFill>
        <p:spPr bwMode="auto">
          <a:xfrm>
            <a:off x="962025" y="4946650"/>
            <a:ext cx="2166938" cy="1322388"/>
          </a:xfrm>
          <a:prstGeom prst="rect">
            <a:avLst/>
          </a:prstGeom>
          <a:noFill/>
          <a:ln w="9525">
            <a:noFill/>
            <a:miter lim="800000"/>
            <a:headEnd/>
            <a:tailEnd/>
          </a:ln>
        </p:spPr>
      </p:pic>
      <p:pic>
        <p:nvPicPr>
          <p:cNvPr id="134" name="図 133"/>
          <p:cNvPicPr>
            <a:picLocks noChangeAspect="1"/>
          </p:cNvPicPr>
          <p:nvPr/>
        </p:nvPicPr>
        <p:blipFill>
          <a:blip r:embed="rId3"/>
          <a:srcRect/>
          <a:stretch>
            <a:fillRect/>
          </a:stretch>
        </p:blipFill>
        <p:spPr bwMode="auto">
          <a:xfrm>
            <a:off x="3454400" y="4935538"/>
            <a:ext cx="2166938" cy="1322387"/>
          </a:xfrm>
          <a:prstGeom prst="rect">
            <a:avLst/>
          </a:prstGeom>
          <a:noFill/>
          <a:ln w="9525">
            <a:noFill/>
            <a:miter lim="800000"/>
            <a:headEnd/>
            <a:tailEnd/>
          </a:ln>
        </p:spPr>
      </p:pic>
      <p:pic>
        <p:nvPicPr>
          <p:cNvPr id="135" name="図 134"/>
          <p:cNvPicPr>
            <a:picLocks noChangeAspect="1"/>
          </p:cNvPicPr>
          <p:nvPr/>
        </p:nvPicPr>
        <p:blipFill>
          <a:blip r:embed="rId3"/>
          <a:srcRect/>
          <a:stretch>
            <a:fillRect/>
          </a:stretch>
        </p:blipFill>
        <p:spPr bwMode="auto">
          <a:xfrm>
            <a:off x="5943600" y="4946650"/>
            <a:ext cx="2166938" cy="1322388"/>
          </a:xfrm>
          <a:prstGeom prst="rect">
            <a:avLst/>
          </a:prstGeom>
          <a:noFill/>
          <a:ln w="9525">
            <a:noFill/>
            <a:miter lim="800000"/>
            <a:headEnd/>
            <a:tailEnd/>
          </a:ln>
        </p:spPr>
      </p:pic>
      <p:sp>
        <p:nvSpPr>
          <p:cNvPr id="13330" name="テキスト ボックス 8"/>
          <p:cNvSpPr txBox="1">
            <a:spLocks noChangeArrowheads="1"/>
          </p:cNvSpPr>
          <p:nvPr/>
        </p:nvSpPr>
        <p:spPr bwMode="auto">
          <a:xfrm>
            <a:off x="17463" y="0"/>
            <a:ext cx="9194800" cy="366713"/>
          </a:xfrm>
          <a:prstGeom prst="rect">
            <a:avLst/>
          </a:prstGeom>
          <a:noFill/>
          <a:ln w="9525">
            <a:noFill/>
            <a:miter lim="800000"/>
            <a:headEnd/>
            <a:tailEnd/>
          </a:ln>
        </p:spPr>
        <p:txBody>
          <a:bodyPr>
            <a:spAutoFit/>
          </a:bodyPr>
          <a:lstStyle/>
          <a:p>
            <a:r>
              <a:rPr lang="ja-JP" altLang="en-US" u="sng">
                <a:solidFill>
                  <a:srgbClr val="000000"/>
                </a:solidFill>
                <a:latin typeface="Calibri" pitchFamily="34" charset="0"/>
                <a:ea typeface="メイリオ" pitchFamily="50" charset="-128"/>
              </a:rPr>
              <a:t>　　　　　　　　　　　「主体的・対話的で深い学び」の視点からの授業改善に向けて　</a:t>
            </a:r>
          </a:p>
        </p:txBody>
      </p:sp>
      <p:sp>
        <p:nvSpPr>
          <p:cNvPr id="13337" name="AutoShape 91"/>
          <p:cNvSpPr>
            <a:spLocks noChangeArrowheads="1"/>
          </p:cNvSpPr>
          <p:nvPr/>
        </p:nvSpPr>
        <p:spPr bwMode="auto">
          <a:xfrm>
            <a:off x="5934075" y="3586163"/>
            <a:ext cx="879475" cy="717550"/>
          </a:xfrm>
          <a:prstGeom prst="roundRect">
            <a:avLst>
              <a:gd name="adj" fmla="val 16667"/>
            </a:avLst>
          </a:prstGeom>
          <a:solidFill>
            <a:schemeClr val="accent1">
              <a:lumMod val="20000"/>
              <a:lumOff val="80000"/>
            </a:schemeClr>
          </a:solidFill>
          <a:ln w="9525">
            <a:solidFill>
              <a:schemeClr val="tx1"/>
            </a:solidFill>
            <a:round/>
            <a:headEnd/>
            <a:tailEnd/>
          </a:ln>
          <a:effectLst/>
        </p:spPr>
        <p:txBody>
          <a:bodyPr wrap="none" anchor="ctr"/>
          <a:lstStyle/>
          <a:p>
            <a:pPr>
              <a:defRPr/>
            </a:pPr>
            <a:endParaRPr lang="ja-JP" altLang="en-US"/>
          </a:p>
        </p:txBody>
      </p:sp>
      <p:sp>
        <p:nvSpPr>
          <p:cNvPr id="13338" name="AutoShape 79"/>
          <p:cNvSpPr>
            <a:spLocks noChangeArrowheads="1"/>
          </p:cNvSpPr>
          <p:nvPr/>
        </p:nvSpPr>
        <p:spPr bwMode="auto">
          <a:xfrm>
            <a:off x="6675438" y="3316288"/>
            <a:ext cx="1431925" cy="1292225"/>
          </a:xfrm>
          <a:prstGeom prst="leftArrowCallout">
            <a:avLst>
              <a:gd name="adj1" fmla="val 19407"/>
              <a:gd name="adj2" fmla="val 15477"/>
              <a:gd name="adj3" fmla="val 17078"/>
              <a:gd name="adj4" fmla="val 80046"/>
            </a:avLst>
          </a:prstGeom>
          <a:solidFill>
            <a:schemeClr val="accent1">
              <a:lumMod val="20000"/>
              <a:lumOff val="80000"/>
            </a:schemeClr>
          </a:solidFill>
          <a:ln w="9525">
            <a:solidFill>
              <a:schemeClr val="tx1"/>
            </a:solidFill>
            <a:miter lim="800000"/>
            <a:headEnd/>
            <a:tailEnd/>
          </a:ln>
          <a:effectLst/>
        </p:spPr>
        <p:txBody>
          <a:bodyPr wrap="none" anchor="ctr"/>
          <a:lstStyle/>
          <a:p>
            <a:pPr>
              <a:defRPr/>
            </a:pPr>
            <a:endParaRPr lang="ja-JP" altLang="en-US"/>
          </a:p>
        </p:txBody>
      </p:sp>
      <p:grpSp>
        <p:nvGrpSpPr>
          <p:cNvPr id="13333" name="Group 78"/>
          <p:cNvGrpSpPr>
            <a:grpSpLocks/>
          </p:cNvGrpSpPr>
          <p:nvPr/>
        </p:nvGrpSpPr>
        <p:grpSpPr bwMode="auto">
          <a:xfrm>
            <a:off x="7115175" y="3368675"/>
            <a:ext cx="846138" cy="1198563"/>
            <a:chOff x="7173" y="1309"/>
            <a:chExt cx="1202" cy="1703"/>
          </a:xfrm>
        </p:grpSpPr>
        <p:grpSp>
          <p:nvGrpSpPr>
            <p:cNvPr id="13345" name="Group 68"/>
            <p:cNvGrpSpPr>
              <a:grpSpLocks/>
            </p:cNvGrpSpPr>
            <p:nvPr/>
          </p:nvGrpSpPr>
          <p:grpSpPr bwMode="auto">
            <a:xfrm>
              <a:off x="7184" y="1309"/>
              <a:ext cx="524" cy="799"/>
              <a:chOff x="7048" y="1173"/>
              <a:chExt cx="524" cy="799"/>
            </a:xfrm>
          </p:grpSpPr>
          <p:sp>
            <p:nvSpPr>
              <p:cNvPr id="6" name="二等辺三角形 33"/>
              <p:cNvSpPr>
                <a:spLocks noChangeArrowheads="1"/>
              </p:cNvSpPr>
              <p:nvPr/>
            </p:nvSpPr>
            <p:spPr bwMode="auto">
              <a:xfrm>
                <a:off x="7048" y="1430"/>
                <a:ext cx="523" cy="541"/>
              </a:xfrm>
              <a:prstGeom prst="triangle">
                <a:avLst>
                  <a:gd name="adj" fmla="val 50000"/>
                </a:avLst>
              </a:prstGeom>
              <a:solidFill>
                <a:srgbClr val="99FF66"/>
              </a:solidFill>
              <a:ln w="12700" algn="ctr">
                <a:solidFill>
                  <a:srgbClr val="339966"/>
                </a:solidFill>
                <a:miter lim="800000"/>
                <a:headEnd/>
                <a:tailEnd/>
              </a:ln>
            </p:spPr>
            <p:txBody>
              <a:bodyPr anchor="ctr"/>
              <a:lstStyle/>
              <a:p>
                <a:pPr algn="ctr" fontAlgn="auto">
                  <a:spcBef>
                    <a:spcPts val="0"/>
                  </a:spcBef>
                  <a:spcAft>
                    <a:spcPts val="0"/>
                  </a:spcAft>
                  <a:defRPr/>
                </a:pPr>
                <a:endParaRPr kumimoji="0" lang="ja-JP" altLang="en-US" dirty="0">
                  <a:solidFill>
                    <a:schemeClr val="lt1"/>
                  </a:solidFill>
                  <a:latin typeface="+mn-lt"/>
                  <a:ea typeface="+mn-ea"/>
                </a:endParaRPr>
              </a:p>
            </p:txBody>
          </p:sp>
          <p:sp>
            <p:nvSpPr>
              <p:cNvPr id="13354" name="Oval 15"/>
              <p:cNvSpPr>
                <a:spLocks noChangeArrowheads="1"/>
              </p:cNvSpPr>
              <p:nvPr/>
            </p:nvSpPr>
            <p:spPr bwMode="auto">
              <a:xfrm>
                <a:off x="7062" y="1173"/>
                <a:ext cx="500" cy="500"/>
              </a:xfrm>
              <a:prstGeom prst="ellipse">
                <a:avLst/>
              </a:prstGeom>
              <a:solidFill>
                <a:srgbClr val="99FF66"/>
              </a:solidFill>
              <a:ln w="9525">
                <a:solidFill>
                  <a:srgbClr val="339966"/>
                </a:solidFill>
                <a:round/>
                <a:headEnd/>
                <a:tailEnd/>
              </a:ln>
            </p:spPr>
            <p:txBody>
              <a:bodyPr anchor="ctr"/>
              <a:lstStyle/>
              <a:p>
                <a:pPr algn="ctr"/>
                <a:endParaRPr kumimoji="0" lang="ja-JP" altLang="en-US" sz="5400" b="1">
                  <a:solidFill>
                    <a:schemeClr val="bg1"/>
                  </a:solidFill>
                  <a:latin typeface="Calibri" pitchFamily="34" charset="0"/>
                  <a:ea typeface="メイリオ" pitchFamily="50" charset="-128"/>
                </a:endParaRPr>
              </a:p>
            </p:txBody>
          </p:sp>
        </p:grpSp>
        <p:sp>
          <p:nvSpPr>
            <p:cNvPr id="7" name="二等辺三角形 33"/>
            <p:cNvSpPr>
              <a:spLocks noChangeArrowheads="1"/>
            </p:cNvSpPr>
            <p:nvPr/>
          </p:nvSpPr>
          <p:spPr bwMode="auto">
            <a:xfrm>
              <a:off x="7838" y="1566"/>
              <a:ext cx="525" cy="544"/>
            </a:xfrm>
            <a:prstGeom prst="triangle">
              <a:avLst>
                <a:gd name="adj" fmla="val 50000"/>
              </a:avLst>
            </a:prstGeom>
            <a:solidFill>
              <a:srgbClr val="FF99FF"/>
            </a:solidFill>
            <a:ln w="12700" algn="ctr">
              <a:solidFill>
                <a:srgbClr val="FF00FF"/>
              </a:solidFill>
              <a:miter lim="800000"/>
              <a:headEnd/>
              <a:tailEnd/>
            </a:ln>
          </p:spPr>
          <p:txBody>
            <a:bodyPr anchor="ctr"/>
            <a:lstStyle/>
            <a:p>
              <a:pPr algn="ctr" fontAlgn="auto">
                <a:spcBef>
                  <a:spcPts val="0"/>
                </a:spcBef>
                <a:spcAft>
                  <a:spcPts val="0"/>
                </a:spcAft>
                <a:defRPr/>
              </a:pPr>
              <a:endParaRPr kumimoji="0" lang="ja-JP" altLang="en-US" dirty="0">
                <a:solidFill>
                  <a:schemeClr val="lt1"/>
                </a:solidFill>
                <a:latin typeface="+mn-lt"/>
                <a:ea typeface="+mn-ea"/>
              </a:endParaRPr>
            </a:p>
          </p:txBody>
        </p:sp>
        <p:sp>
          <p:nvSpPr>
            <p:cNvPr id="13347" name="Oval 15"/>
            <p:cNvSpPr>
              <a:spLocks noChangeArrowheads="1"/>
            </p:cNvSpPr>
            <p:nvPr/>
          </p:nvSpPr>
          <p:spPr bwMode="auto">
            <a:xfrm>
              <a:off x="7853" y="1310"/>
              <a:ext cx="500" cy="500"/>
            </a:xfrm>
            <a:prstGeom prst="ellipse">
              <a:avLst/>
            </a:prstGeom>
            <a:solidFill>
              <a:srgbClr val="FF99FF"/>
            </a:solidFill>
            <a:ln w="9525">
              <a:solidFill>
                <a:srgbClr val="FF00FF"/>
              </a:solidFill>
              <a:round/>
              <a:headEnd/>
              <a:tailEnd/>
            </a:ln>
          </p:spPr>
          <p:txBody>
            <a:bodyPr anchor="ctr"/>
            <a:lstStyle/>
            <a:p>
              <a:pPr algn="ctr"/>
              <a:endParaRPr kumimoji="0" lang="ja-JP" altLang="en-US" sz="5400" b="1">
                <a:solidFill>
                  <a:schemeClr val="bg1"/>
                </a:solidFill>
                <a:latin typeface="Calibri" pitchFamily="34" charset="0"/>
                <a:ea typeface="メイリオ" pitchFamily="50" charset="-128"/>
              </a:endParaRPr>
            </a:p>
          </p:txBody>
        </p:sp>
        <p:grpSp>
          <p:nvGrpSpPr>
            <p:cNvPr id="13348" name="Group 73"/>
            <p:cNvGrpSpPr>
              <a:grpSpLocks/>
            </p:cNvGrpSpPr>
            <p:nvPr/>
          </p:nvGrpSpPr>
          <p:grpSpPr bwMode="auto">
            <a:xfrm>
              <a:off x="7173" y="2202"/>
              <a:ext cx="524" cy="799"/>
              <a:chOff x="7048" y="1173"/>
              <a:chExt cx="524" cy="799"/>
            </a:xfrm>
          </p:grpSpPr>
          <p:sp>
            <p:nvSpPr>
              <p:cNvPr id="8" name="二等辺三角形 33"/>
              <p:cNvSpPr>
                <a:spLocks noChangeArrowheads="1"/>
              </p:cNvSpPr>
              <p:nvPr/>
            </p:nvSpPr>
            <p:spPr bwMode="auto">
              <a:xfrm>
                <a:off x="7048" y="1430"/>
                <a:ext cx="523" cy="541"/>
              </a:xfrm>
              <a:prstGeom prst="triangle">
                <a:avLst>
                  <a:gd name="adj" fmla="val 50000"/>
                </a:avLst>
              </a:prstGeom>
              <a:solidFill>
                <a:srgbClr val="FFFF66"/>
              </a:solidFill>
              <a:ln w="12700" algn="ctr">
                <a:solidFill>
                  <a:srgbClr val="FF9900"/>
                </a:solidFill>
                <a:miter lim="800000"/>
                <a:headEnd/>
                <a:tailEnd/>
              </a:ln>
            </p:spPr>
            <p:txBody>
              <a:bodyPr anchor="ctr"/>
              <a:lstStyle/>
              <a:p>
                <a:pPr algn="ctr" fontAlgn="auto">
                  <a:spcBef>
                    <a:spcPts val="0"/>
                  </a:spcBef>
                  <a:spcAft>
                    <a:spcPts val="0"/>
                  </a:spcAft>
                  <a:defRPr/>
                </a:pPr>
                <a:endParaRPr kumimoji="0" lang="ja-JP" altLang="en-US" dirty="0">
                  <a:solidFill>
                    <a:schemeClr val="lt1"/>
                  </a:solidFill>
                  <a:latin typeface="+mn-lt"/>
                  <a:ea typeface="+mn-ea"/>
                </a:endParaRPr>
              </a:p>
            </p:txBody>
          </p:sp>
          <p:sp>
            <p:nvSpPr>
              <p:cNvPr id="13352" name="Oval 15"/>
              <p:cNvSpPr>
                <a:spLocks noChangeArrowheads="1"/>
              </p:cNvSpPr>
              <p:nvPr/>
            </p:nvSpPr>
            <p:spPr bwMode="auto">
              <a:xfrm>
                <a:off x="7062" y="1173"/>
                <a:ext cx="500" cy="500"/>
              </a:xfrm>
              <a:prstGeom prst="ellipse">
                <a:avLst/>
              </a:prstGeom>
              <a:solidFill>
                <a:srgbClr val="FFFF66"/>
              </a:solidFill>
              <a:ln w="9525">
                <a:solidFill>
                  <a:srgbClr val="FF9900"/>
                </a:solidFill>
                <a:round/>
                <a:headEnd/>
                <a:tailEnd/>
              </a:ln>
            </p:spPr>
            <p:txBody>
              <a:bodyPr anchor="ctr"/>
              <a:lstStyle/>
              <a:p>
                <a:pPr algn="ctr"/>
                <a:endParaRPr kumimoji="0" lang="ja-JP" altLang="en-US" sz="5400" b="1">
                  <a:solidFill>
                    <a:schemeClr val="bg1"/>
                  </a:solidFill>
                  <a:latin typeface="Calibri" pitchFamily="34" charset="0"/>
                  <a:ea typeface="メイリオ" pitchFamily="50" charset="-128"/>
                </a:endParaRPr>
              </a:p>
            </p:txBody>
          </p:sp>
        </p:grpSp>
        <p:sp>
          <p:nvSpPr>
            <p:cNvPr id="9" name="二等辺三角形 33"/>
            <p:cNvSpPr>
              <a:spLocks noChangeArrowheads="1"/>
            </p:cNvSpPr>
            <p:nvPr/>
          </p:nvSpPr>
          <p:spPr bwMode="auto">
            <a:xfrm>
              <a:off x="7852" y="2471"/>
              <a:ext cx="523" cy="541"/>
            </a:xfrm>
            <a:prstGeom prst="triangle">
              <a:avLst>
                <a:gd name="adj" fmla="val 50000"/>
              </a:avLst>
            </a:prstGeom>
            <a:solidFill>
              <a:srgbClr val="3366FF"/>
            </a:solidFill>
            <a:ln w="12700" algn="ctr">
              <a:solidFill>
                <a:srgbClr val="3366FF"/>
              </a:solidFill>
              <a:miter lim="800000"/>
              <a:headEnd/>
              <a:tailEnd/>
            </a:ln>
          </p:spPr>
          <p:txBody>
            <a:bodyPr anchor="ctr"/>
            <a:lstStyle/>
            <a:p>
              <a:pPr algn="ctr" fontAlgn="auto">
                <a:spcBef>
                  <a:spcPts val="0"/>
                </a:spcBef>
                <a:spcAft>
                  <a:spcPts val="0"/>
                </a:spcAft>
                <a:defRPr/>
              </a:pPr>
              <a:endParaRPr kumimoji="0" lang="ja-JP" altLang="en-US" dirty="0">
                <a:solidFill>
                  <a:schemeClr val="lt1"/>
                </a:solidFill>
                <a:latin typeface="+mn-lt"/>
                <a:ea typeface="+mn-ea"/>
              </a:endParaRPr>
            </a:p>
          </p:txBody>
        </p:sp>
        <p:sp>
          <p:nvSpPr>
            <p:cNvPr id="13350" name="Oval 15"/>
            <p:cNvSpPr>
              <a:spLocks noChangeArrowheads="1"/>
            </p:cNvSpPr>
            <p:nvPr/>
          </p:nvSpPr>
          <p:spPr bwMode="auto">
            <a:xfrm>
              <a:off x="7865" y="2213"/>
              <a:ext cx="500" cy="500"/>
            </a:xfrm>
            <a:prstGeom prst="ellipse">
              <a:avLst/>
            </a:prstGeom>
            <a:solidFill>
              <a:srgbClr val="3366FF"/>
            </a:solidFill>
            <a:ln w="9525">
              <a:solidFill>
                <a:srgbClr val="3366FF"/>
              </a:solidFill>
              <a:round/>
              <a:headEnd/>
              <a:tailEnd/>
            </a:ln>
          </p:spPr>
          <p:txBody>
            <a:bodyPr anchor="ctr"/>
            <a:lstStyle/>
            <a:p>
              <a:pPr algn="ctr"/>
              <a:endParaRPr kumimoji="0" lang="ja-JP" altLang="en-US" sz="2000" b="1">
                <a:solidFill>
                  <a:schemeClr val="bg1"/>
                </a:solidFill>
                <a:latin typeface="Calibri" pitchFamily="34" charset="0"/>
                <a:ea typeface="メイリオ" pitchFamily="50" charset="-128"/>
              </a:endParaRPr>
            </a:p>
          </p:txBody>
        </p:sp>
      </p:grpSp>
      <p:grpSp>
        <p:nvGrpSpPr>
          <p:cNvPr id="13334" name="Group 90"/>
          <p:cNvGrpSpPr>
            <a:grpSpLocks/>
          </p:cNvGrpSpPr>
          <p:nvPr/>
        </p:nvGrpSpPr>
        <p:grpSpPr bwMode="auto">
          <a:xfrm>
            <a:off x="6080125" y="3527425"/>
            <a:ext cx="565150" cy="800100"/>
            <a:chOff x="6009" y="2617"/>
            <a:chExt cx="1202" cy="1703"/>
          </a:xfrm>
        </p:grpSpPr>
        <p:grpSp>
          <p:nvGrpSpPr>
            <p:cNvPr id="13335" name="Group 80"/>
            <p:cNvGrpSpPr>
              <a:grpSpLocks/>
            </p:cNvGrpSpPr>
            <p:nvPr/>
          </p:nvGrpSpPr>
          <p:grpSpPr bwMode="auto">
            <a:xfrm>
              <a:off x="6020" y="2617"/>
              <a:ext cx="524" cy="799"/>
              <a:chOff x="7048" y="1173"/>
              <a:chExt cx="524" cy="799"/>
            </a:xfrm>
          </p:grpSpPr>
          <p:sp>
            <p:nvSpPr>
              <p:cNvPr id="10" name="二等辺三角形 33"/>
              <p:cNvSpPr>
                <a:spLocks noChangeArrowheads="1"/>
              </p:cNvSpPr>
              <p:nvPr/>
            </p:nvSpPr>
            <p:spPr bwMode="auto">
              <a:xfrm>
                <a:off x="7047" y="1430"/>
                <a:ext cx="520" cy="541"/>
              </a:xfrm>
              <a:prstGeom prst="triangle">
                <a:avLst>
                  <a:gd name="adj" fmla="val 50000"/>
                </a:avLst>
              </a:prstGeom>
              <a:solidFill>
                <a:srgbClr val="99FF66"/>
              </a:solidFill>
              <a:ln w="12700" algn="ctr">
                <a:solidFill>
                  <a:srgbClr val="339966"/>
                </a:solidFill>
                <a:miter lim="800000"/>
                <a:headEnd/>
                <a:tailEnd/>
              </a:ln>
            </p:spPr>
            <p:txBody>
              <a:bodyPr anchor="ctr"/>
              <a:lstStyle/>
              <a:p>
                <a:pPr algn="ctr" fontAlgn="auto">
                  <a:spcBef>
                    <a:spcPts val="0"/>
                  </a:spcBef>
                  <a:spcAft>
                    <a:spcPts val="0"/>
                  </a:spcAft>
                  <a:defRPr/>
                </a:pPr>
                <a:endParaRPr kumimoji="0" lang="ja-JP" altLang="en-US" dirty="0">
                  <a:solidFill>
                    <a:schemeClr val="lt1"/>
                  </a:solidFill>
                  <a:latin typeface="+mn-lt"/>
                  <a:ea typeface="+mn-ea"/>
                </a:endParaRPr>
              </a:p>
            </p:txBody>
          </p:sp>
          <p:sp>
            <p:nvSpPr>
              <p:cNvPr id="13344" name="Oval 15"/>
              <p:cNvSpPr>
                <a:spLocks noChangeArrowheads="1"/>
              </p:cNvSpPr>
              <p:nvPr/>
            </p:nvSpPr>
            <p:spPr bwMode="auto">
              <a:xfrm>
                <a:off x="7062" y="1173"/>
                <a:ext cx="500" cy="500"/>
              </a:xfrm>
              <a:prstGeom prst="ellipse">
                <a:avLst/>
              </a:prstGeom>
              <a:solidFill>
                <a:srgbClr val="99FF66"/>
              </a:solidFill>
              <a:ln w="9525">
                <a:solidFill>
                  <a:srgbClr val="339966"/>
                </a:solidFill>
                <a:round/>
                <a:headEnd/>
                <a:tailEnd/>
              </a:ln>
            </p:spPr>
            <p:txBody>
              <a:bodyPr anchor="ctr"/>
              <a:lstStyle/>
              <a:p>
                <a:pPr algn="ctr"/>
                <a:endParaRPr kumimoji="0" lang="ja-JP" altLang="en-US" sz="5400" b="1">
                  <a:solidFill>
                    <a:schemeClr val="bg1"/>
                  </a:solidFill>
                  <a:latin typeface="Calibri" pitchFamily="34" charset="0"/>
                  <a:ea typeface="メイリオ" pitchFamily="50" charset="-128"/>
                </a:endParaRPr>
              </a:p>
            </p:txBody>
          </p:sp>
        </p:grpSp>
        <p:sp>
          <p:nvSpPr>
            <p:cNvPr id="11" name="二等辺三角形 33"/>
            <p:cNvSpPr>
              <a:spLocks noChangeArrowheads="1"/>
            </p:cNvSpPr>
            <p:nvPr/>
          </p:nvSpPr>
          <p:spPr bwMode="auto">
            <a:xfrm>
              <a:off x="6674" y="2874"/>
              <a:ext cx="523" cy="544"/>
            </a:xfrm>
            <a:prstGeom prst="triangle">
              <a:avLst>
                <a:gd name="adj" fmla="val 50000"/>
              </a:avLst>
            </a:prstGeom>
            <a:solidFill>
              <a:srgbClr val="FF99FF"/>
            </a:solidFill>
            <a:ln w="12700" algn="ctr">
              <a:solidFill>
                <a:srgbClr val="FF00FF"/>
              </a:solidFill>
              <a:miter lim="800000"/>
              <a:headEnd/>
              <a:tailEnd/>
            </a:ln>
          </p:spPr>
          <p:txBody>
            <a:bodyPr anchor="ctr"/>
            <a:lstStyle/>
            <a:p>
              <a:pPr algn="ctr" fontAlgn="auto">
                <a:spcBef>
                  <a:spcPts val="0"/>
                </a:spcBef>
                <a:spcAft>
                  <a:spcPts val="0"/>
                </a:spcAft>
                <a:defRPr/>
              </a:pPr>
              <a:endParaRPr kumimoji="0" lang="ja-JP" altLang="en-US" dirty="0">
                <a:solidFill>
                  <a:schemeClr val="lt1"/>
                </a:solidFill>
                <a:latin typeface="+mn-lt"/>
                <a:ea typeface="+mn-ea"/>
              </a:endParaRPr>
            </a:p>
          </p:txBody>
        </p:sp>
        <p:sp>
          <p:nvSpPr>
            <p:cNvPr id="2" name="Oval 15"/>
            <p:cNvSpPr>
              <a:spLocks noChangeArrowheads="1"/>
            </p:cNvSpPr>
            <p:nvPr/>
          </p:nvSpPr>
          <p:spPr bwMode="auto">
            <a:xfrm>
              <a:off x="6689" y="2618"/>
              <a:ext cx="500" cy="500"/>
            </a:xfrm>
            <a:prstGeom prst="ellipse">
              <a:avLst/>
            </a:prstGeom>
            <a:solidFill>
              <a:srgbClr val="FF99FF"/>
            </a:solidFill>
            <a:ln w="9525">
              <a:solidFill>
                <a:srgbClr val="FF00FF"/>
              </a:solidFill>
              <a:round/>
              <a:headEnd/>
              <a:tailEnd/>
            </a:ln>
          </p:spPr>
          <p:txBody>
            <a:bodyPr anchor="ctr"/>
            <a:lstStyle/>
            <a:p>
              <a:pPr algn="ctr"/>
              <a:endParaRPr kumimoji="0" lang="ja-JP" altLang="en-US" sz="5400" b="1">
                <a:solidFill>
                  <a:schemeClr val="bg1"/>
                </a:solidFill>
                <a:latin typeface="Calibri" pitchFamily="34" charset="0"/>
                <a:ea typeface="メイリオ" pitchFamily="50" charset="-128"/>
              </a:endParaRPr>
            </a:p>
          </p:txBody>
        </p:sp>
        <p:grpSp>
          <p:nvGrpSpPr>
            <p:cNvPr id="3" name="Group 85"/>
            <p:cNvGrpSpPr>
              <a:grpSpLocks/>
            </p:cNvGrpSpPr>
            <p:nvPr/>
          </p:nvGrpSpPr>
          <p:grpSpPr bwMode="auto">
            <a:xfrm>
              <a:off x="6009" y="3510"/>
              <a:ext cx="524" cy="799"/>
              <a:chOff x="7048" y="1173"/>
              <a:chExt cx="524" cy="799"/>
            </a:xfrm>
          </p:grpSpPr>
          <p:sp>
            <p:nvSpPr>
              <p:cNvPr id="13" name="二等辺三角形 33"/>
              <p:cNvSpPr>
                <a:spLocks noChangeArrowheads="1"/>
              </p:cNvSpPr>
              <p:nvPr/>
            </p:nvSpPr>
            <p:spPr bwMode="auto">
              <a:xfrm>
                <a:off x="7048" y="1429"/>
                <a:ext cx="523" cy="544"/>
              </a:xfrm>
              <a:prstGeom prst="triangle">
                <a:avLst>
                  <a:gd name="adj" fmla="val 50000"/>
                </a:avLst>
              </a:prstGeom>
              <a:solidFill>
                <a:srgbClr val="FFFF66"/>
              </a:solidFill>
              <a:ln w="12700" algn="ctr">
                <a:solidFill>
                  <a:srgbClr val="FF9900"/>
                </a:solidFill>
                <a:miter lim="800000"/>
                <a:headEnd/>
                <a:tailEnd/>
              </a:ln>
            </p:spPr>
            <p:txBody>
              <a:bodyPr anchor="ctr"/>
              <a:lstStyle/>
              <a:p>
                <a:pPr algn="ctr" fontAlgn="auto">
                  <a:spcBef>
                    <a:spcPts val="0"/>
                  </a:spcBef>
                  <a:spcAft>
                    <a:spcPts val="0"/>
                  </a:spcAft>
                  <a:defRPr/>
                </a:pPr>
                <a:endParaRPr kumimoji="0" lang="ja-JP" altLang="en-US" dirty="0">
                  <a:solidFill>
                    <a:schemeClr val="lt1"/>
                  </a:solidFill>
                  <a:latin typeface="+mn-lt"/>
                  <a:ea typeface="+mn-ea"/>
                </a:endParaRPr>
              </a:p>
            </p:txBody>
          </p:sp>
          <p:sp>
            <p:nvSpPr>
              <p:cNvPr id="13342" name="Oval 15"/>
              <p:cNvSpPr>
                <a:spLocks noChangeArrowheads="1"/>
              </p:cNvSpPr>
              <p:nvPr/>
            </p:nvSpPr>
            <p:spPr bwMode="auto">
              <a:xfrm>
                <a:off x="7062" y="1173"/>
                <a:ext cx="500" cy="500"/>
              </a:xfrm>
              <a:prstGeom prst="ellipse">
                <a:avLst/>
              </a:prstGeom>
              <a:solidFill>
                <a:srgbClr val="FFFF66"/>
              </a:solidFill>
              <a:ln w="9525">
                <a:solidFill>
                  <a:srgbClr val="FF9900"/>
                </a:solidFill>
                <a:round/>
                <a:headEnd/>
                <a:tailEnd/>
              </a:ln>
            </p:spPr>
            <p:txBody>
              <a:bodyPr anchor="ctr"/>
              <a:lstStyle/>
              <a:p>
                <a:pPr algn="ctr"/>
                <a:endParaRPr kumimoji="0" lang="ja-JP" altLang="en-US" sz="5400" b="1">
                  <a:solidFill>
                    <a:schemeClr val="bg1"/>
                  </a:solidFill>
                  <a:latin typeface="Calibri" pitchFamily="34" charset="0"/>
                  <a:ea typeface="メイリオ" pitchFamily="50" charset="-128"/>
                </a:endParaRPr>
              </a:p>
            </p:txBody>
          </p:sp>
        </p:grpSp>
        <p:sp>
          <p:nvSpPr>
            <p:cNvPr id="14" name="二等辺三角形 33"/>
            <p:cNvSpPr>
              <a:spLocks noChangeArrowheads="1"/>
            </p:cNvSpPr>
            <p:nvPr/>
          </p:nvSpPr>
          <p:spPr bwMode="auto">
            <a:xfrm>
              <a:off x="6688" y="3779"/>
              <a:ext cx="523" cy="541"/>
            </a:xfrm>
            <a:prstGeom prst="triangle">
              <a:avLst>
                <a:gd name="adj" fmla="val 50000"/>
              </a:avLst>
            </a:prstGeom>
            <a:solidFill>
              <a:srgbClr val="3366FF"/>
            </a:solidFill>
            <a:ln w="12700" algn="ctr">
              <a:solidFill>
                <a:srgbClr val="3366FF"/>
              </a:solidFill>
              <a:miter lim="800000"/>
              <a:headEnd/>
              <a:tailEnd/>
            </a:ln>
          </p:spPr>
          <p:txBody>
            <a:bodyPr anchor="ctr"/>
            <a:lstStyle/>
            <a:p>
              <a:pPr algn="ctr" fontAlgn="auto">
                <a:spcBef>
                  <a:spcPts val="0"/>
                </a:spcBef>
                <a:spcAft>
                  <a:spcPts val="0"/>
                </a:spcAft>
                <a:defRPr/>
              </a:pPr>
              <a:endParaRPr kumimoji="0" lang="ja-JP" altLang="en-US" dirty="0">
                <a:solidFill>
                  <a:schemeClr val="lt1"/>
                </a:solidFill>
                <a:latin typeface="+mn-lt"/>
                <a:ea typeface="+mn-ea"/>
              </a:endParaRPr>
            </a:p>
          </p:txBody>
        </p:sp>
        <p:sp>
          <p:nvSpPr>
            <p:cNvPr id="13340" name="Oval 15"/>
            <p:cNvSpPr>
              <a:spLocks noChangeArrowheads="1"/>
            </p:cNvSpPr>
            <p:nvPr/>
          </p:nvSpPr>
          <p:spPr bwMode="auto">
            <a:xfrm>
              <a:off x="6701" y="3521"/>
              <a:ext cx="500" cy="500"/>
            </a:xfrm>
            <a:prstGeom prst="ellipse">
              <a:avLst/>
            </a:prstGeom>
            <a:solidFill>
              <a:srgbClr val="3366FF"/>
            </a:solidFill>
            <a:ln w="9525">
              <a:solidFill>
                <a:srgbClr val="3366FF"/>
              </a:solidFill>
              <a:round/>
              <a:headEnd/>
              <a:tailEnd/>
            </a:ln>
          </p:spPr>
          <p:txBody>
            <a:bodyPr anchor="ctr"/>
            <a:lstStyle/>
            <a:p>
              <a:pPr algn="ctr"/>
              <a:endParaRPr kumimoji="0" lang="ja-JP" altLang="en-US" sz="2000" b="1">
                <a:solidFill>
                  <a:schemeClr val="bg1"/>
                </a:solidFill>
                <a:latin typeface="Calibri" pitchFamily="34" charset="0"/>
                <a:ea typeface="メイリオ" pitchFamily="50" charset="-128"/>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131"/>
                                        </p:tgtEl>
                                        <p:attrNameLst>
                                          <p:attrName>style.visibility</p:attrName>
                                        </p:attrNameLst>
                                      </p:cBhvr>
                                      <p:to>
                                        <p:strVal val="visible"/>
                                      </p:to>
                                    </p:set>
                                    <p:animEffect transition="in" filter="dissolve">
                                      <p:cBhvr>
                                        <p:cTn id="10" dur="1000"/>
                                        <p:tgtEl>
                                          <p:spTgt spid="131"/>
                                        </p:tgtEl>
                                      </p:cBhvr>
                                    </p:animEffect>
                                  </p:childTnLst>
                                </p:cTn>
                              </p:par>
                              <p:par>
                                <p:cTn id="11" presetID="9" presetClass="entr" presetSubtype="0" fill="hold" nodeType="withEffect">
                                  <p:stCondLst>
                                    <p:cond delay="0"/>
                                  </p:stCondLst>
                                  <p:childTnLst>
                                    <p:set>
                                      <p:cBhvr>
                                        <p:cTn id="12" dur="1" fill="hold">
                                          <p:stCondLst>
                                            <p:cond delay="0"/>
                                          </p:stCondLst>
                                        </p:cTn>
                                        <p:tgtEl>
                                          <p:spTgt spid="135"/>
                                        </p:tgtEl>
                                        <p:attrNameLst>
                                          <p:attrName>style.visibility</p:attrName>
                                        </p:attrNameLst>
                                      </p:cBhvr>
                                      <p:to>
                                        <p:strVal val="visible"/>
                                      </p:to>
                                    </p:set>
                                    <p:animEffect transition="in" filter="dissolve">
                                      <p:cBhvr>
                                        <p:cTn id="13" dur="1000"/>
                                        <p:tgtEl>
                                          <p:spTgt spid="135"/>
                                        </p:tgtEl>
                                      </p:cBhvr>
                                    </p:animEffect>
                                  </p:childTnLst>
                                </p:cTn>
                              </p:par>
                              <p:par>
                                <p:cTn id="14" presetID="9" presetClass="entr" presetSubtype="0" fill="hold" nodeType="withEffect">
                                  <p:stCondLst>
                                    <p:cond delay="0"/>
                                  </p:stCondLst>
                                  <p:childTnLst>
                                    <p:set>
                                      <p:cBhvr>
                                        <p:cTn id="15" dur="1" fill="hold">
                                          <p:stCondLst>
                                            <p:cond delay="0"/>
                                          </p:stCondLst>
                                        </p:cTn>
                                        <p:tgtEl>
                                          <p:spTgt spid="134"/>
                                        </p:tgtEl>
                                        <p:attrNameLst>
                                          <p:attrName>style.visibility</p:attrName>
                                        </p:attrNameLst>
                                      </p:cBhvr>
                                      <p:to>
                                        <p:strVal val="visible"/>
                                      </p:to>
                                    </p:set>
                                    <p:animEffect transition="in" filter="dissolve">
                                      <p:cBhvr>
                                        <p:cTn id="16" dur="1000"/>
                                        <p:tgtEl>
                                          <p:spTgt spid="134"/>
                                        </p:tgtEl>
                                      </p:cBhvr>
                                    </p:animEffect>
                                  </p:childTnLst>
                                </p:cTn>
                              </p:par>
                              <p:par>
                                <p:cTn id="17" presetID="9" presetClass="entr" presetSubtype="0" fill="hold" nodeType="withEffect">
                                  <p:stCondLst>
                                    <p:cond delay="0"/>
                                  </p:stCondLst>
                                  <p:childTnLst>
                                    <p:set>
                                      <p:cBhvr>
                                        <p:cTn id="18" dur="1" fill="hold">
                                          <p:stCondLst>
                                            <p:cond delay="0"/>
                                          </p:stCondLst>
                                        </p:cTn>
                                        <p:tgtEl>
                                          <p:spTgt spid="133"/>
                                        </p:tgtEl>
                                        <p:attrNameLst>
                                          <p:attrName>style.visibility</p:attrName>
                                        </p:attrNameLst>
                                      </p:cBhvr>
                                      <p:to>
                                        <p:strVal val="visible"/>
                                      </p:to>
                                    </p:set>
                                    <p:animEffect transition="in" filter="dissolve">
                                      <p:cBhvr>
                                        <p:cTn id="19" dur="10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5"/>
          <p:cNvSpPr txBox="1">
            <a:spLocks noChangeArrowheads="1"/>
          </p:cNvSpPr>
          <p:nvPr/>
        </p:nvSpPr>
        <p:spPr bwMode="auto">
          <a:xfrm>
            <a:off x="395288" y="476250"/>
            <a:ext cx="4824412" cy="366713"/>
          </a:xfrm>
          <a:prstGeom prst="rect">
            <a:avLst/>
          </a:prstGeom>
          <a:noFill/>
          <a:ln w="9525">
            <a:noFill/>
            <a:miter lim="800000"/>
            <a:headEnd/>
            <a:tailEnd/>
          </a:ln>
        </p:spPr>
        <p:txBody>
          <a:bodyPr>
            <a:spAutoFit/>
          </a:bodyPr>
          <a:lstStyle/>
          <a:p>
            <a:pPr defTabSz="457200">
              <a:spcBef>
                <a:spcPct val="50000"/>
              </a:spcBef>
            </a:pPr>
            <a:endParaRPr kumimoji="0" lang="ja-JP" altLang="ja-JP">
              <a:solidFill>
                <a:srgbClr val="000000"/>
              </a:solidFill>
              <a:latin typeface="Calibri" pitchFamily="34" charset="0"/>
              <a:ea typeface="游ゴシック"/>
              <a:cs typeface="游ゴシック"/>
            </a:endParaRPr>
          </a:p>
        </p:txBody>
      </p:sp>
      <p:sp>
        <p:nvSpPr>
          <p:cNvPr id="15362" name="Text Box 7"/>
          <p:cNvSpPr>
            <a:spLocks noChangeArrowheads="1"/>
          </p:cNvSpPr>
          <p:nvPr/>
        </p:nvSpPr>
        <p:spPr bwMode="auto">
          <a:xfrm>
            <a:off x="1152525" y="539750"/>
            <a:ext cx="4103688" cy="790575"/>
          </a:xfrm>
          <a:prstGeom prst="roundRect">
            <a:avLst>
              <a:gd name="adj" fmla="val 16667"/>
            </a:avLst>
          </a:prstGeom>
          <a:solidFill>
            <a:srgbClr val="0070C0"/>
          </a:solidFill>
          <a:ln w="9525">
            <a:noFill/>
            <a:round/>
            <a:headEnd/>
            <a:tailEnd/>
          </a:ln>
        </p:spPr>
        <p:txBody>
          <a:bodyPr tIns="144000" anchor="ctr"/>
          <a:lstStyle/>
          <a:p>
            <a:pPr defTabSz="457200"/>
            <a:r>
              <a:rPr kumimoji="0" lang="ja-JP" altLang="en-US" sz="2400" b="1">
                <a:solidFill>
                  <a:srgbClr val="FFFFFF"/>
                </a:solidFill>
                <a:latin typeface="メイリオ" pitchFamily="50" charset="-128"/>
                <a:ea typeface="メイリオ" pitchFamily="50" charset="-128"/>
              </a:rPr>
              <a:t> 実践</a:t>
            </a:r>
          </a:p>
        </p:txBody>
      </p:sp>
      <p:sp>
        <p:nvSpPr>
          <p:cNvPr id="32800" name="Text Box 32"/>
          <p:cNvSpPr>
            <a:spLocks noChangeArrowheads="1"/>
          </p:cNvSpPr>
          <p:nvPr/>
        </p:nvSpPr>
        <p:spPr bwMode="auto">
          <a:xfrm>
            <a:off x="3089518" y="590151"/>
            <a:ext cx="2087986" cy="688679"/>
          </a:xfrm>
          <a:prstGeom prst="roundRect">
            <a:avLst>
              <a:gd name="adj" fmla="val 16667"/>
            </a:avLst>
          </a:prstGeom>
          <a:solidFill>
            <a:schemeClr val="bg1"/>
          </a:solidFill>
          <a:ln w="635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144000">
            <a:spAutoFit/>
          </a:bodyPr>
          <a:lstStyle/>
          <a:p>
            <a:pPr algn="ctr" defTabSz="457200" fontAlgn="auto">
              <a:spcBef>
                <a:spcPct val="50000"/>
              </a:spcBef>
              <a:spcAft>
                <a:spcPts val="0"/>
              </a:spcAft>
              <a:defRPr/>
            </a:pPr>
            <a:r>
              <a:rPr kumimoji="0" lang="ja-JP" altLang="en-US" sz="2800" b="1" dirty="0">
                <a:solidFill>
                  <a:srgbClr val="0070C0"/>
                </a:solidFill>
                <a:latin typeface="メイリオ" panose="020B0604030504040204" pitchFamily="50" charset="-128"/>
                <a:ea typeface="メイリオ" pitchFamily="50" charset="-128"/>
              </a:rPr>
              <a:t>研究授業</a:t>
            </a:r>
          </a:p>
        </p:txBody>
      </p:sp>
      <p:sp>
        <p:nvSpPr>
          <p:cNvPr id="15" name="吹き出し: 角を丸めた四角形 14">
            <a:extLst/>
          </p:cNvPr>
          <p:cNvSpPr/>
          <p:nvPr/>
        </p:nvSpPr>
        <p:spPr>
          <a:xfrm>
            <a:off x="655638" y="2540000"/>
            <a:ext cx="7823200" cy="4079875"/>
          </a:xfrm>
          <a:prstGeom prst="wedgeRoundRectCallout">
            <a:avLst>
              <a:gd name="adj1" fmla="val -33868"/>
              <a:gd name="adj2" fmla="val -60385"/>
              <a:gd name="adj3" fmla="val 16667"/>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lIns="252000" anchor="ctr"/>
          <a:lstStyle/>
          <a:p>
            <a:pPr defTabSz="457200" fontAlgn="auto">
              <a:spcBef>
                <a:spcPts val="0"/>
              </a:spcBef>
              <a:spcAft>
                <a:spcPts val="0"/>
              </a:spcAft>
              <a:defRPr/>
            </a:pPr>
            <a:endParaRPr lang="ja-JP" altLang="en-US" sz="2800" dirty="0">
              <a:solidFill>
                <a:srgbClr val="002060"/>
              </a:solidFill>
              <a:latin typeface="UD デジタル 教科書体 N-R" panose="02020400000000000000" pitchFamily="17" charset="-128"/>
              <a:ea typeface="UD デジタル 教科書体 N-R" panose="02020400000000000000" pitchFamily="17" charset="-128"/>
            </a:endParaRPr>
          </a:p>
        </p:txBody>
      </p:sp>
      <p:sp>
        <p:nvSpPr>
          <p:cNvPr id="12" name="テキスト ボックス 11">
            <a:extLst/>
          </p:cNvPr>
          <p:cNvSpPr txBox="1"/>
          <p:nvPr/>
        </p:nvSpPr>
        <p:spPr>
          <a:xfrm>
            <a:off x="257175" y="603250"/>
            <a:ext cx="757238" cy="701675"/>
          </a:xfrm>
          <a:prstGeom prst="rect">
            <a:avLst/>
          </a:prstGeom>
          <a:noFill/>
        </p:spPr>
        <p:txBody>
          <a:bodyPr>
            <a:spAutoFit/>
          </a:bodyPr>
          <a:lstStyle/>
          <a:p>
            <a:pPr algn="ctr" defTabSz="457200" fontAlgn="auto">
              <a:spcBef>
                <a:spcPts val="0"/>
              </a:spcBef>
              <a:spcAft>
                <a:spcPts val="0"/>
              </a:spcAft>
              <a:defRPr/>
            </a:pPr>
            <a:r>
              <a:rPr lang="ja-JP" altLang="en-US" sz="2000" b="1" dirty="0">
                <a:solidFill>
                  <a:prstClr val="black"/>
                </a:solidFill>
                <a:effectLst>
                  <a:glow rad="63500">
                    <a:srgbClr val="A5A5A5">
                      <a:satMod val="175000"/>
                      <a:alpha val="40000"/>
                    </a:srgbClr>
                  </a:glow>
                  <a:outerShdw blurRad="63500" sx="102000" sy="102000" algn="ctr" rotWithShape="0">
                    <a:prstClr val="black">
                      <a:alpha val="40000"/>
                    </a:prstClr>
                  </a:outerShdw>
                </a:effectLst>
                <a:latin typeface="メイリオ" panose="020B0604030504040204" pitchFamily="50" charset="-128"/>
                <a:ea typeface="メイリオ" pitchFamily="50" charset="-128"/>
              </a:rPr>
              <a:t>授業研究</a:t>
            </a:r>
          </a:p>
        </p:txBody>
      </p:sp>
      <p:sp>
        <p:nvSpPr>
          <p:cNvPr id="15368" name="テキスト ボックス 16"/>
          <p:cNvSpPr txBox="1">
            <a:spLocks noChangeArrowheads="1"/>
          </p:cNvSpPr>
          <p:nvPr/>
        </p:nvSpPr>
        <p:spPr bwMode="auto">
          <a:xfrm>
            <a:off x="425450" y="1473200"/>
            <a:ext cx="6916738" cy="584200"/>
          </a:xfrm>
          <a:prstGeom prst="rect">
            <a:avLst/>
          </a:prstGeom>
          <a:noFill/>
          <a:ln w="9525">
            <a:noFill/>
            <a:miter lim="800000"/>
            <a:headEnd/>
            <a:tailEnd/>
          </a:ln>
        </p:spPr>
        <p:txBody>
          <a:bodyPr>
            <a:spAutoFit/>
          </a:bodyPr>
          <a:lstStyle/>
          <a:p>
            <a:pPr defTabSz="457200"/>
            <a:r>
              <a:rPr lang="ja-JP" altLang="en-US" sz="3200">
                <a:solidFill>
                  <a:srgbClr val="000000"/>
                </a:solidFill>
                <a:latin typeface="UD デジタル 教科書体 N-R"/>
                <a:ea typeface="UD デジタル 教科書体 N-R"/>
                <a:cs typeface="UD デジタル 教科書体 N-R"/>
              </a:rPr>
              <a:t>「</a:t>
            </a:r>
            <a:r>
              <a:rPr lang="ja-JP" altLang="en-US" sz="3200">
                <a:solidFill>
                  <a:srgbClr val="000000"/>
                </a:solidFill>
                <a:latin typeface="UD デジタル 教科書体 N-B"/>
                <a:ea typeface="UD デジタル 教科書体 N-B"/>
                <a:cs typeface="UD デジタル 教科書体 N-R"/>
              </a:rPr>
              <a:t>学習過程可視化法</a:t>
            </a:r>
            <a:r>
              <a:rPr lang="ja-JP" altLang="en-US" sz="3200">
                <a:solidFill>
                  <a:srgbClr val="000000"/>
                </a:solidFill>
                <a:latin typeface="UD デジタル 教科書体 N-R"/>
                <a:ea typeface="UD デジタル 教科書体 N-R"/>
                <a:cs typeface="UD デジタル 教科書体 N-R"/>
              </a:rPr>
              <a:t>」</a:t>
            </a:r>
            <a:r>
              <a:rPr lang="ja-JP" altLang="en-US" sz="2400">
                <a:solidFill>
                  <a:srgbClr val="000000"/>
                </a:solidFill>
                <a:latin typeface="UD デジタル 教科書体 N-R"/>
                <a:ea typeface="UD デジタル 教科書体 N-R"/>
                <a:cs typeface="UD デジタル 教科書体 N-R"/>
              </a:rPr>
              <a:t>に基づく授業分析</a:t>
            </a:r>
            <a:endParaRPr lang="ja-JP" altLang="en-US" sz="3200">
              <a:solidFill>
                <a:srgbClr val="000000"/>
              </a:solidFill>
              <a:latin typeface="UD デジタル 教科書体 N-R"/>
              <a:ea typeface="UD デジタル 教科書体 N-R"/>
              <a:cs typeface="UD デジタル 教科書体 N-R"/>
            </a:endParaRPr>
          </a:p>
        </p:txBody>
      </p:sp>
      <p:sp>
        <p:nvSpPr>
          <p:cNvPr id="15369" name="テキスト ボックス 129"/>
          <p:cNvSpPr txBox="1">
            <a:spLocks noChangeArrowheads="1"/>
          </p:cNvSpPr>
          <p:nvPr/>
        </p:nvSpPr>
        <p:spPr bwMode="auto">
          <a:xfrm>
            <a:off x="882650" y="2714625"/>
            <a:ext cx="4113213" cy="523875"/>
          </a:xfrm>
          <a:prstGeom prst="rect">
            <a:avLst/>
          </a:prstGeom>
          <a:noFill/>
          <a:ln w="9525">
            <a:noFill/>
            <a:miter lim="800000"/>
            <a:headEnd/>
            <a:tailEnd/>
          </a:ln>
        </p:spPr>
        <p:txBody>
          <a:bodyPr>
            <a:spAutoFit/>
          </a:bodyPr>
          <a:lstStyle/>
          <a:p>
            <a:pPr defTabSz="457200"/>
            <a:r>
              <a:rPr lang="ja-JP" altLang="en-US" sz="2800">
                <a:solidFill>
                  <a:srgbClr val="002060"/>
                </a:solidFill>
                <a:latin typeface="UD デジタル 教科書体 N-R"/>
                <a:ea typeface="UD デジタル 教科書体 N-R"/>
                <a:cs typeface="UD デジタル 教科書体 N-R"/>
              </a:rPr>
              <a:t>観察する子供を分担</a:t>
            </a:r>
          </a:p>
        </p:txBody>
      </p:sp>
      <p:pic>
        <p:nvPicPr>
          <p:cNvPr id="6" name="図 5"/>
          <p:cNvPicPr>
            <a:picLocks noChangeAspect="1"/>
          </p:cNvPicPr>
          <p:nvPr/>
        </p:nvPicPr>
        <p:blipFill>
          <a:blip r:embed="rId3"/>
          <a:srcRect/>
          <a:stretch>
            <a:fillRect/>
          </a:stretch>
        </p:blipFill>
        <p:spPr bwMode="auto">
          <a:xfrm>
            <a:off x="962025" y="3479800"/>
            <a:ext cx="1514475" cy="917575"/>
          </a:xfrm>
          <a:prstGeom prst="rect">
            <a:avLst/>
          </a:prstGeom>
          <a:noFill/>
          <a:ln w="9525">
            <a:noFill/>
            <a:miter lim="800000"/>
            <a:headEnd/>
            <a:tailEnd/>
          </a:ln>
        </p:spPr>
      </p:pic>
      <p:pic>
        <p:nvPicPr>
          <p:cNvPr id="136" name="図 135"/>
          <p:cNvPicPr>
            <a:picLocks noChangeAspect="1"/>
          </p:cNvPicPr>
          <p:nvPr/>
        </p:nvPicPr>
        <p:blipFill>
          <a:blip r:embed="rId3"/>
          <a:srcRect/>
          <a:stretch>
            <a:fillRect/>
          </a:stretch>
        </p:blipFill>
        <p:spPr bwMode="auto">
          <a:xfrm>
            <a:off x="3435350" y="3479800"/>
            <a:ext cx="1514475" cy="917575"/>
          </a:xfrm>
          <a:prstGeom prst="rect">
            <a:avLst/>
          </a:prstGeom>
          <a:noFill/>
          <a:ln w="9525">
            <a:noFill/>
            <a:miter lim="800000"/>
            <a:headEnd/>
            <a:tailEnd/>
          </a:ln>
        </p:spPr>
      </p:pic>
      <p:pic>
        <p:nvPicPr>
          <p:cNvPr id="138" name="図 137"/>
          <p:cNvPicPr>
            <a:picLocks noChangeAspect="1"/>
          </p:cNvPicPr>
          <p:nvPr/>
        </p:nvPicPr>
        <p:blipFill>
          <a:blip r:embed="rId3"/>
          <a:srcRect/>
          <a:stretch>
            <a:fillRect/>
          </a:stretch>
        </p:blipFill>
        <p:spPr bwMode="auto">
          <a:xfrm>
            <a:off x="962025" y="5102225"/>
            <a:ext cx="1514475" cy="917575"/>
          </a:xfrm>
          <a:prstGeom prst="rect">
            <a:avLst/>
          </a:prstGeom>
          <a:noFill/>
          <a:ln w="9525">
            <a:noFill/>
            <a:miter lim="800000"/>
            <a:headEnd/>
            <a:tailEnd/>
          </a:ln>
        </p:spPr>
      </p:pic>
      <p:pic>
        <p:nvPicPr>
          <p:cNvPr id="139" name="図 138"/>
          <p:cNvPicPr>
            <a:picLocks noChangeAspect="1"/>
          </p:cNvPicPr>
          <p:nvPr/>
        </p:nvPicPr>
        <p:blipFill>
          <a:blip r:embed="rId3"/>
          <a:srcRect/>
          <a:stretch>
            <a:fillRect/>
          </a:stretch>
        </p:blipFill>
        <p:spPr bwMode="auto">
          <a:xfrm>
            <a:off x="3435350" y="5102225"/>
            <a:ext cx="1514475" cy="917575"/>
          </a:xfrm>
          <a:prstGeom prst="rect">
            <a:avLst/>
          </a:prstGeom>
          <a:noFill/>
          <a:ln w="9525">
            <a:noFill/>
            <a:miter lim="800000"/>
            <a:headEnd/>
            <a:tailEnd/>
          </a:ln>
        </p:spPr>
      </p:pic>
      <p:pic>
        <p:nvPicPr>
          <p:cNvPr id="140" name="図 139"/>
          <p:cNvPicPr>
            <a:picLocks noChangeAspect="1"/>
          </p:cNvPicPr>
          <p:nvPr/>
        </p:nvPicPr>
        <p:blipFill>
          <a:blip r:embed="rId3"/>
          <a:srcRect/>
          <a:stretch>
            <a:fillRect/>
          </a:stretch>
        </p:blipFill>
        <p:spPr bwMode="auto">
          <a:xfrm>
            <a:off x="5943600" y="5102225"/>
            <a:ext cx="1514475" cy="917575"/>
          </a:xfrm>
          <a:prstGeom prst="rect">
            <a:avLst/>
          </a:prstGeom>
          <a:noFill/>
          <a:ln w="9525">
            <a:noFill/>
            <a:miter lim="800000"/>
            <a:headEnd/>
            <a:tailEnd/>
          </a:ln>
        </p:spPr>
      </p:pic>
      <p:sp>
        <p:nvSpPr>
          <p:cNvPr id="2" name="矢印: 山形 1">
            <a:extLst/>
          </p:cNvPr>
          <p:cNvSpPr/>
          <p:nvPr/>
        </p:nvSpPr>
        <p:spPr>
          <a:xfrm rot="10800000" flipV="1">
            <a:off x="4854575" y="2792413"/>
            <a:ext cx="3930650" cy="407987"/>
          </a:xfrm>
          <a:prstGeom prst="chevron">
            <a:avLst>
              <a:gd name="adj" fmla="val 4133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bIns="72000" anchor="ctr"/>
          <a:lstStyle/>
          <a:p>
            <a:pPr algn="ctr" defTabSz="457200">
              <a:defRPr/>
            </a:pPr>
            <a:r>
              <a:rPr lang="ja-JP" altLang="en-US" sz="2000" dirty="0">
                <a:solidFill>
                  <a:srgbClr val="0070C0"/>
                </a:solidFill>
                <a:latin typeface="UD デジタル 教科書体 N-B" panose="02020700000000000000" pitchFamily="17" charset="-128"/>
                <a:ea typeface="UD デジタル 教科書体 N-B" panose="02020700000000000000" pitchFamily="17" charset="-128"/>
              </a:rPr>
              <a:t>１グループに教員１人の場合</a:t>
            </a:r>
          </a:p>
        </p:txBody>
      </p:sp>
      <p:sp>
        <p:nvSpPr>
          <p:cNvPr id="15376" name="テキスト ボックス 8"/>
          <p:cNvSpPr txBox="1">
            <a:spLocks noChangeArrowheads="1"/>
          </p:cNvSpPr>
          <p:nvPr/>
        </p:nvSpPr>
        <p:spPr bwMode="auto">
          <a:xfrm>
            <a:off x="17463" y="0"/>
            <a:ext cx="9194800" cy="366713"/>
          </a:xfrm>
          <a:prstGeom prst="rect">
            <a:avLst/>
          </a:prstGeom>
          <a:noFill/>
          <a:ln w="9525">
            <a:noFill/>
            <a:miter lim="800000"/>
            <a:headEnd/>
            <a:tailEnd/>
          </a:ln>
        </p:spPr>
        <p:txBody>
          <a:bodyPr>
            <a:spAutoFit/>
          </a:bodyPr>
          <a:lstStyle/>
          <a:p>
            <a:r>
              <a:rPr lang="ja-JP" altLang="en-US" u="sng">
                <a:solidFill>
                  <a:srgbClr val="000000"/>
                </a:solidFill>
                <a:latin typeface="Calibri" pitchFamily="34" charset="0"/>
                <a:ea typeface="メイリオ" pitchFamily="50" charset="-128"/>
              </a:rPr>
              <a:t>　　　　　　　　　　　「主体的・対話的で深い学び」の視点からの授業改善に向けて　</a:t>
            </a:r>
          </a:p>
        </p:txBody>
      </p:sp>
      <p:grpSp>
        <p:nvGrpSpPr>
          <p:cNvPr id="15377" name="Group 38"/>
          <p:cNvGrpSpPr>
            <a:grpSpLocks/>
          </p:cNvGrpSpPr>
          <p:nvPr/>
        </p:nvGrpSpPr>
        <p:grpSpPr bwMode="auto">
          <a:xfrm>
            <a:off x="5897563" y="3500438"/>
            <a:ext cx="1501775" cy="871537"/>
            <a:chOff x="6154" y="2160"/>
            <a:chExt cx="946" cy="549"/>
          </a:xfrm>
        </p:grpSpPr>
        <p:sp>
          <p:nvSpPr>
            <p:cNvPr id="15378" name="AutoShape 19"/>
            <p:cNvSpPr>
              <a:spLocks noChangeArrowheads="1"/>
            </p:cNvSpPr>
            <p:nvPr/>
          </p:nvSpPr>
          <p:spPr bwMode="auto">
            <a:xfrm>
              <a:off x="6154" y="2214"/>
              <a:ext cx="554" cy="452"/>
            </a:xfrm>
            <a:prstGeom prst="roundRect">
              <a:avLst>
                <a:gd name="adj" fmla="val 16667"/>
              </a:avLst>
            </a:prstGeom>
            <a:solidFill>
              <a:schemeClr val="accent1">
                <a:lumMod val="20000"/>
                <a:lumOff val="80000"/>
              </a:schemeClr>
            </a:solidFill>
            <a:ln w="9525">
              <a:solidFill>
                <a:schemeClr val="tx1"/>
              </a:solidFill>
              <a:round/>
              <a:headEnd/>
              <a:tailEnd/>
            </a:ln>
          </p:spPr>
          <p:txBody>
            <a:bodyPr wrap="none" anchor="ctr"/>
            <a:lstStyle/>
            <a:p>
              <a:pPr>
                <a:defRPr/>
              </a:pPr>
              <a:endParaRPr lang="ja-JP" altLang="en-US"/>
            </a:p>
          </p:txBody>
        </p:sp>
        <p:grpSp>
          <p:nvGrpSpPr>
            <p:cNvPr id="15379" name="Group 20"/>
            <p:cNvGrpSpPr>
              <a:grpSpLocks/>
            </p:cNvGrpSpPr>
            <p:nvPr/>
          </p:nvGrpSpPr>
          <p:grpSpPr bwMode="auto">
            <a:xfrm>
              <a:off x="6246" y="2177"/>
              <a:ext cx="356" cy="504"/>
              <a:chOff x="6009" y="2617"/>
              <a:chExt cx="1202" cy="1703"/>
            </a:xfrm>
          </p:grpSpPr>
          <p:grpSp>
            <p:nvGrpSpPr>
              <p:cNvPr id="15384" name="Group 21"/>
              <p:cNvGrpSpPr>
                <a:grpSpLocks/>
              </p:cNvGrpSpPr>
              <p:nvPr/>
            </p:nvGrpSpPr>
            <p:grpSpPr bwMode="auto">
              <a:xfrm>
                <a:off x="6020" y="2617"/>
                <a:ext cx="524" cy="799"/>
                <a:chOff x="7048" y="1173"/>
                <a:chExt cx="524" cy="799"/>
              </a:xfrm>
            </p:grpSpPr>
            <p:sp>
              <p:nvSpPr>
                <p:cNvPr id="3" name="二等辺三角形 33"/>
                <p:cNvSpPr>
                  <a:spLocks noChangeArrowheads="1"/>
                </p:cNvSpPr>
                <p:nvPr/>
              </p:nvSpPr>
              <p:spPr bwMode="auto">
                <a:xfrm>
                  <a:off x="7047" y="1430"/>
                  <a:ext cx="520" cy="541"/>
                </a:xfrm>
                <a:prstGeom prst="triangle">
                  <a:avLst>
                    <a:gd name="adj" fmla="val 50000"/>
                  </a:avLst>
                </a:prstGeom>
                <a:solidFill>
                  <a:srgbClr val="99FF66"/>
                </a:solidFill>
                <a:ln w="12700" algn="ctr">
                  <a:solidFill>
                    <a:srgbClr val="339966"/>
                  </a:solidFill>
                  <a:miter lim="800000"/>
                  <a:headEnd/>
                  <a:tailEnd/>
                </a:ln>
              </p:spPr>
              <p:txBody>
                <a:bodyPr anchor="ctr"/>
                <a:lstStyle/>
                <a:p>
                  <a:pPr algn="ctr" fontAlgn="auto">
                    <a:spcBef>
                      <a:spcPts val="0"/>
                    </a:spcBef>
                    <a:spcAft>
                      <a:spcPts val="0"/>
                    </a:spcAft>
                    <a:defRPr/>
                  </a:pPr>
                  <a:endParaRPr kumimoji="0" lang="ja-JP" altLang="en-US" dirty="0">
                    <a:solidFill>
                      <a:schemeClr val="lt1"/>
                    </a:solidFill>
                    <a:latin typeface="+mn-lt"/>
                    <a:ea typeface="+mn-ea"/>
                  </a:endParaRPr>
                </a:p>
              </p:txBody>
            </p:sp>
            <p:sp>
              <p:nvSpPr>
                <p:cNvPr id="15393" name="Oval 15"/>
                <p:cNvSpPr>
                  <a:spLocks noChangeArrowheads="1"/>
                </p:cNvSpPr>
                <p:nvPr/>
              </p:nvSpPr>
              <p:spPr bwMode="auto">
                <a:xfrm>
                  <a:off x="7062" y="1173"/>
                  <a:ext cx="500" cy="500"/>
                </a:xfrm>
                <a:prstGeom prst="ellipse">
                  <a:avLst/>
                </a:prstGeom>
                <a:solidFill>
                  <a:srgbClr val="99FF66"/>
                </a:solidFill>
                <a:ln w="9525">
                  <a:solidFill>
                    <a:srgbClr val="339966"/>
                  </a:solidFill>
                  <a:round/>
                  <a:headEnd/>
                  <a:tailEnd/>
                </a:ln>
              </p:spPr>
              <p:txBody>
                <a:bodyPr anchor="ctr"/>
                <a:lstStyle/>
                <a:p>
                  <a:pPr algn="ctr"/>
                  <a:endParaRPr kumimoji="0" lang="ja-JP" altLang="en-US" sz="5400" b="1">
                    <a:solidFill>
                      <a:schemeClr val="bg1"/>
                    </a:solidFill>
                    <a:latin typeface="Calibri" pitchFamily="34" charset="0"/>
                    <a:ea typeface="メイリオ" pitchFamily="50" charset="-128"/>
                  </a:endParaRPr>
                </a:p>
              </p:txBody>
            </p:sp>
          </p:grpSp>
          <p:sp>
            <p:nvSpPr>
              <p:cNvPr id="4" name="二等辺三角形 33"/>
              <p:cNvSpPr>
                <a:spLocks noChangeArrowheads="1"/>
              </p:cNvSpPr>
              <p:nvPr/>
            </p:nvSpPr>
            <p:spPr bwMode="auto">
              <a:xfrm>
                <a:off x="6674" y="2874"/>
                <a:ext cx="523" cy="544"/>
              </a:xfrm>
              <a:prstGeom prst="triangle">
                <a:avLst>
                  <a:gd name="adj" fmla="val 50000"/>
                </a:avLst>
              </a:prstGeom>
              <a:solidFill>
                <a:srgbClr val="FF99FF"/>
              </a:solidFill>
              <a:ln w="12700" algn="ctr">
                <a:solidFill>
                  <a:srgbClr val="FF00FF"/>
                </a:solidFill>
                <a:miter lim="800000"/>
                <a:headEnd/>
                <a:tailEnd/>
              </a:ln>
            </p:spPr>
            <p:txBody>
              <a:bodyPr anchor="ctr"/>
              <a:lstStyle/>
              <a:p>
                <a:pPr algn="ctr" fontAlgn="auto">
                  <a:spcBef>
                    <a:spcPts val="0"/>
                  </a:spcBef>
                  <a:spcAft>
                    <a:spcPts val="0"/>
                  </a:spcAft>
                  <a:defRPr/>
                </a:pPr>
                <a:endParaRPr kumimoji="0" lang="ja-JP" altLang="en-US" dirty="0">
                  <a:solidFill>
                    <a:schemeClr val="lt1"/>
                  </a:solidFill>
                  <a:latin typeface="+mn-lt"/>
                  <a:ea typeface="+mn-ea"/>
                </a:endParaRPr>
              </a:p>
            </p:txBody>
          </p:sp>
          <p:sp>
            <p:nvSpPr>
              <p:cNvPr id="15386" name="Oval 15"/>
              <p:cNvSpPr>
                <a:spLocks noChangeArrowheads="1"/>
              </p:cNvSpPr>
              <p:nvPr/>
            </p:nvSpPr>
            <p:spPr bwMode="auto">
              <a:xfrm>
                <a:off x="6689" y="2618"/>
                <a:ext cx="500" cy="500"/>
              </a:xfrm>
              <a:prstGeom prst="ellipse">
                <a:avLst/>
              </a:prstGeom>
              <a:solidFill>
                <a:srgbClr val="FF99FF"/>
              </a:solidFill>
              <a:ln w="9525">
                <a:solidFill>
                  <a:srgbClr val="FF00FF"/>
                </a:solidFill>
                <a:round/>
                <a:headEnd/>
                <a:tailEnd/>
              </a:ln>
            </p:spPr>
            <p:txBody>
              <a:bodyPr anchor="ctr"/>
              <a:lstStyle/>
              <a:p>
                <a:pPr algn="ctr"/>
                <a:endParaRPr kumimoji="0" lang="ja-JP" altLang="en-US" sz="5400" b="1">
                  <a:solidFill>
                    <a:schemeClr val="bg1"/>
                  </a:solidFill>
                  <a:latin typeface="Calibri" pitchFamily="34" charset="0"/>
                  <a:ea typeface="メイリオ" pitchFamily="50" charset="-128"/>
                </a:endParaRPr>
              </a:p>
            </p:txBody>
          </p:sp>
          <p:grpSp>
            <p:nvGrpSpPr>
              <p:cNvPr id="15387" name="Group 26"/>
              <p:cNvGrpSpPr>
                <a:grpSpLocks/>
              </p:cNvGrpSpPr>
              <p:nvPr/>
            </p:nvGrpSpPr>
            <p:grpSpPr bwMode="auto">
              <a:xfrm>
                <a:off x="6009" y="3510"/>
                <a:ext cx="524" cy="799"/>
                <a:chOff x="7048" y="1173"/>
                <a:chExt cx="524" cy="799"/>
              </a:xfrm>
            </p:grpSpPr>
            <p:sp>
              <p:nvSpPr>
                <p:cNvPr id="5" name="二等辺三角形 33"/>
                <p:cNvSpPr>
                  <a:spLocks noChangeArrowheads="1"/>
                </p:cNvSpPr>
                <p:nvPr/>
              </p:nvSpPr>
              <p:spPr bwMode="auto">
                <a:xfrm>
                  <a:off x="7048" y="1429"/>
                  <a:ext cx="523" cy="544"/>
                </a:xfrm>
                <a:prstGeom prst="triangle">
                  <a:avLst>
                    <a:gd name="adj" fmla="val 50000"/>
                  </a:avLst>
                </a:prstGeom>
                <a:solidFill>
                  <a:srgbClr val="FFFF66"/>
                </a:solidFill>
                <a:ln w="12700" algn="ctr">
                  <a:solidFill>
                    <a:srgbClr val="FF9900"/>
                  </a:solidFill>
                  <a:miter lim="800000"/>
                  <a:headEnd/>
                  <a:tailEnd/>
                </a:ln>
              </p:spPr>
              <p:txBody>
                <a:bodyPr anchor="ctr"/>
                <a:lstStyle/>
                <a:p>
                  <a:pPr algn="ctr" fontAlgn="auto">
                    <a:spcBef>
                      <a:spcPts val="0"/>
                    </a:spcBef>
                    <a:spcAft>
                      <a:spcPts val="0"/>
                    </a:spcAft>
                    <a:defRPr/>
                  </a:pPr>
                  <a:endParaRPr kumimoji="0" lang="ja-JP" altLang="en-US" dirty="0">
                    <a:solidFill>
                      <a:schemeClr val="lt1"/>
                    </a:solidFill>
                    <a:latin typeface="+mn-lt"/>
                    <a:ea typeface="+mn-ea"/>
                  </a:endParaRPr>
                </a:p>
              </p:txBody>
            </p:sp>
            <p:sp>
              <p:nvSpPr>
                <p:cNvPr id="15391" name="Oval 15"/>
                <p:cNvSpPr>
                  <a:spLocks noChangeArrowheads="1"/>
                </p:cNvSpPr>
                <p:nvPr/>
              </p:nvSpPr>
              <p:spPr bwMode="auto">
                <a:xfrm>
                  <a:off x="7062" y="1173"/>
                  <a:ext cx="500" cy="500"/>
                </a:xfrm>
                <a:prstGeom prst="ellipse">
                  <a:avLst/>
                </a:prstGeom>
                <a:solidFill>
                  <a:srgbClr val="FFFF66"/>
                </a:solidFill>
                <a:ln w="9525">
                  <a:solidFill>
                    <a:srgbClr val="FF9900"/>
                  </a:solidFill>
                  <a:round/>
                  <a:headEnd/>
                  <a:tailEnd/>
                </a:ln>
              </p:spPr>
              <p:txBody>
                <a:bodyPr anchor="ctr"/>
                <a:lstStyle/>
                <a:p>
                  <a:pPr algn="ctr"/>
                  <a:endParaRPr kumimoji="0" lang="ja-JP" altLang="en-US" sz="5400" b="1">
                    <a:solidFill>
                      <a:schemeClr val="bg1"/>
                    </a:solidFill>
                    <a:latin typeface="Calibri" pitchFamily="34" charset="0"/>
                    <a:ea typeface="メイリオ" pitchFamily="50" charset="-128"/>
                  </a:endParaRPr>
                </a:p>
              </p:txBody>
            </p:sp>
          </p:grpSp>
          <p:sp>
            <p:nvSpPr>
              <p:cNvPr id="7" name="二等辺三角形 33"/>
              <p:cNvSpPr>
                <a:spLocks noChangeArrowheads="1"/>
              </p:cNvSpPr>
              <p:nvPr/>
            </p:nvSpPr>
            <p:spPr bwMode="auto">
              <a:xfrm>
                <a:off x="6688" y="3779"/>
                <a:ext cx="523" cy="541"/>
              </a:xfrm>
              <a:prstGeom prst="triangle">
                <a:avLst>
                  <a:gd name="adj" fmla="val 50000"/>
                </a:avLst>
              </a:prstGeom>
              <a:solidFill>
                <a:srgbClr val="6699FF"/>
              </a:solidFill>
              <a:ln w="12700" algn="ctr">
                <a:solidFill>
                  <a:srgbClr val="3366FF"/>
                </a:solidFill>
                <a:miter lim="800000"/>
                <a:headEnd/>
                <a:tailEnd/>
              </a:ln>
            </p:spPr>
            <p:txBody>
              <a:bodyPr anchor="ctr"/>
              <a:lstStyle/>
              <a:p>
                <a:pPr algn="ctr" fontAlgn="auto">
                  <a:spcBef>
                    <a:spcPts val="0"/>
                  </a:spcBef>
                  <a:spcAft>
                    <a:spcPts val="0"/>
                  </a:spcAft>
                  <a:defRPr/>
                </a:pPr>
                <a:endParaRPr kumimoji="0" lang="ja-JP" altLang="en-US" dirty="0">
                  <a:solidFill>
                    <a:schemeClr val="lt1"/>
                  </a:solidFill>
                  <a:latin typeface="+mn-lt"/>
                  <a:ea typeface="+mn-ea"/>
                </a:endParaRPr>
              </a:p>
            </p:txBody>
          </p:sp>
          <p:sp>
            <p:nvSpPr>
              <p:cNvPr id="15389" name="Oval 15"/>
              <p:cNvSpPr>
                <a:spLocks noChangeArrowheads="1"/>
              </p:cNvSpPr>
              <p:nvPr/>
            </p:nvSpPr>
            <p:spPr bwMode="auto">
              <a:xfrm>
                <a:off x="6701" y="3521"/>
                <a:ext cx="500" cy="500"/>
              </a:xfrm>
              <a:prstGeom prst="ellipse">
                <a:avLst/>
              </a:prstGeom>
              <a:solidFill>
                <a:srgbClr val="6699FF"/>
              </a:solidFill>
              <a:ln w="9525">
                <a:solidFill>
                  <a:srgbClr val="3366FF"/>
                </a:solidFill>
                <a:round/>
                <a:headEnd/>
                <a:tailEnd/>
              </a:ln>
            </p:spPr>
            <p:txBody>
              <a:bodyPr anchor="ctr"/>
              <a:lstStyle/>
              <a:p>
                <a:pPr algn="ctr"/>
                <a:endParaRPr kumimoji="0" lang="ja-JP" altLang="en-US" sz="2000" b="1">
                  <a:solidFill>
                    <a:schemeClr val="bg1"/>
                  </a:solidFill>
                  <a:latin typeface="Calibri" pitchFamily="34" charset="0"/>
                  <a:ea typeface="メイリオ" pitchFamily="50" charset="-128"/>
                </a:endParaRPr>
              </a:p>
            </p:txBody>
          </p:sp>
        </p:grpSp>
        <p:sp>
          <p:nvSpPr>
            <p:cNvPr id="15380" name="AutoShape 34"/>
            <p:cNvSpPr>
              <a:spLocks noChangeArrowheads="1"/>
            </p:cNvSpPr>
            <p:nvPr/>
          </p:nvSpPr>
          <p:spPr bwMode="auto">
            <a:xfrm>
              <a:off x="6591" y="2160"/>
              <a:ext cx="509" cy="549"/>
            </a:xfrm>
            <a:prstGeom prst="leftArrowCallout">
              <a:avLst>
                <a:gd name="adj1" fmla="val 20933"/>
                <a:gd name="adj2" fmla="val 20523"/>
                <a:gd name="adj3" fmla="val 15412"/>
                <a:gd name="adj4" fmla="val 70727"/>
              </a:avLst>
            </a:prstGeom>
            <a:solidFill>
              <a:schemeClr val="accent1">
                <a:lumMod val="20000"/>
                <a:lumOff val="80000"/>
              </a:schemeClr>
            </a:solidFill>
            <a:ln w="9525">
              <a:solidFill>
                <a:schemeClr val="tx1"/>
              </a:solidFill>
              <a:miter lim="800000"/>
              <a:headEnd/>
              <a:tailEnd/>
            </a:ln>
          </p:spPr>
          <p:txBody>
            <a:bodyPr wrap="none" anchor="ctr"/>
            <a:lstStyle/>
            <a:p>
              <a:pPr>
                <a:defRPr/>
              </a:pPr>
              <a:endParaRPr lang="ja-JP" altLang="en-US"/>
            </a:p>
          </p:txBody>
        </p:sp>
        <p:grpSp>
          <p:nvGrpSpPr>
            <p:cNvPr id="15381" name="Group 35"/>
            <p:cNvGrpSpPr>
              <a:grpSpLocks/>
            </p:cNvGrpSpPr>
            <p:nvPr/>
          </p:nvGrpSpPr>
          <p:grpSpPr bwMode="auto">
            <a:xfrm>
              <a:off x="6800" y="2248"/>
              <a:ext cx="253" cy="386"/>
              <a:chOff x="6360" y="3083"/>
              <a:chExt cx="524" cy="799"/>
            </a:xfrm>
          </p:grpSpPr>
          <p:sp>
            <p:nvSpPr>
              <p:cNvPr id="34" name="二等辺三角形 33"/>
              <p:cNvSpPr>
                <a:spLocks noChangeArrowheads="1"/>
              </p:cNvSpPr>
              <p:nvPr/>
            </p:nvSpPr>
            <p:spPr bwMode="auto">
              <a:xfrm>
                <a:off x="6360" y="3340"/>
                <a:ext cx="524" cy="542"/>
              </a:xfrm>
              <a:prstGeom prst="triangle">
                <a:avLst>
                  <a:gd name="adj" fmla="val 50000"/>
                </a:avLst>
              </a:prstGeom>
              <a:solidFill>
                <a:srgbClr val="000066"/>
              </a:solidFill>
              <a:ln w="12700" algn="ctr">
                <a:noFill/>
                <a:miter lim="800000"/>
                <a:headEnd/>
                <a:tailEnd/>
              </a:ln>
            </p:spPr>
            <p:txBody>
              <a:bodyPr anchor="ctr"/>
              <a:lstStyle/>
              <a:p>
                <a:pPr algn="ctr" fontAlgn="auto">
                  <a:spcBef>
                    <a:spcPts val="0"/>
                  </a:spcBef>
                  <a:spcAft>
                    <a:spcPts val="0"/>
                  </a:spcAft>
                  <a:defRPr/>
                </a:pPr>
                <a:endParaRPr kumimoji="0" lang="ja-JP" altLang="en-US" dirty="0">
                  <a:solidFill>
                    <a:schemeClr val="lt1"/>
                  </a:solidFill>
                  <a:latin typeface="+mn-lt"/>
                  <a:ea typeface="+mn-ea"/>
                </a:endParaRPr>
              </a:p>
            </p:txBody>
          </p:sp>
          <p:sp>
            <p:nvSpPr>
              <p:cNvPr id="15383" name="Oval 15"/>
              <p:cNvSpPr>
                <a:spLocks noChangeArrowheads="1"/>
              </p:cNvSpPr>
              <p:nvPr/>
            </p:nvSpPr>
            <p:spPr bwMode="auto">
              <a:xfrm>
                <a:off x="6374" y="3083"/>
                <a:ext cx="500" cy="500"/>
              </a:xfrm>
              <a:prstGeom prst="ellipse">
                <a:avLst/>
              </a:prstGeom>
              <a:solidFill>
                <a:srgbClr val="000066"/>
              </a:solidFill>
              <a:ln w="9525">
                <a:noFill/>
                <a:round/>
                <a:headEnd/>
                <a:tailEnd/>
              </a:ln>
            </p:spPr>
            <p:txBody>
              <a:bodyPr anchor="ctr"/>
              <a:lstStyle/>
              <a:p>
                <a:pPr algn="ctr"/>
                <a:endParaRPr kumimoji="0" lang="ja-JP" altLang="en-US" sz="2000" b="1">
                  <a:solidFill>
                    <a:schemeClr val="bg1"/>
                  </a:solidFill>
                  <a:latin typeface="Calibri" pitchFamily="34" charset="0"/>
                  <a:ea typeface="メイリオ" pitchFamily="50" charset="-128"/>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dissolve">
                                      <p:cBhvr>
                                        <p:cTn id="7" dur="1000"/>
                                        <p:tgtEl>
                                          <p:spTgt spid="138"/>
                                        </p:tgtEl>
                                      </p:cBhvr>
                                    </p:animEffect>
                                  </p:childTnLst>
                                </p:cTn>
                              </p:par>
                              <p:par>
                                <p:cTn id="8" presetID="9" presetClass="entr" presetSubtype="0" fill="hold" nodeType="withEffect">
                                  <p:stCondLst>
                                    <p:cond delay="0"/>
                                  </p:stCondLst>
                                  <p:childTnLst>
                                    <p:set>
                                      <p:cBhvr>
                                        <p:cTn id="9" dur="1" fill="hold">
                                          <p:stCondLst>
                                            <p:cond delay="0"/>
                                          </p:stCondLst>
                                        </p:cTn>
                                        <p:tgtEl>
                                          <p:spTgt spid="139"/>
                                        </p:tgtEl>
                                        <p:attrNameLst>
                                          <p:attrName>style.visibility</p:attrName>
                                        </p:attrNameLst>
                                      </p:cBhvr>
                                      <p:to>
                                        <p:strVal val="visible"/>
                                      </p:to>
                                    </p:set>
                                    <p:animEffect transition="in" filter="dissolve">
                                      <p:cBhvr>
                                        <p:cTn id="10" dur="1000"/>
                                        <p:tgtEl>
                                          <p:spTgt spid="139"/>
                                        </p:tgtEl>
                                      </p:cBhvr>
                                    </p:animEffect>
                                  </p:childTnLst>
                                </p:cTn>
                              </p:par>
                              <p:par>
                                <p:cTn id="11" presetID="9" presetClass="entr" presetSubtype="0" fill="hold" nodeType="withEffect">
                                  <p:stCondLst>
                                    <p:cond delay="0"/>
                                  </p:stCondLst>
                                  <p:childTnLst>
                                    <p:set>
                                      <p:cBhvr>
                                        <p:cTn id="12" dur="1" fill="hold">
                                          <p:stCondLst>
                                            <p:cond delay="0"/>
                                          </p:stCondLst>
                                        </p:cTn>
                                        <p:tgtEl>
                                          <p:spTgt spid="140"/>
                                        </p:tgtEl>
                                        <p:attrNameLst>
                                          <p:attrName>style.visibility</p:attrName>
                                        </p:attrNameLst>
                                      </p:cBhvr>
                                      <p:to>
                                        <p:strVal val="visible"/>
                                      </p:to>
                                    </p:set>
                                    <p:animEffect transition="in" filter="dissolve">
                                      <p:cBhvr>
                                        <p:cTn id="13" dur="1000"/>
                                        <p:tgtEl>
                                          <p:spTgt spid="140"/>
                                        </p:tgtEl>
                                      </p:cBhvr>
                                    </p:animEffect>
                                  </p:childTnLst>
                                </p:cTn>
                              </p:par>
                              <p:par>
                                <p:cTn id="14" presetID="9"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1000"/>
                                        <p:tgtEl>
                                          <p:spTgt spid="6"/>
                                        </p:tgtEl>
                                      </p:cBhvr>
                                    </p:animEffect>
                                  </p:childTnLst>
                                </p:cTn>
                              </p:par>
                              <p:par>
                                <p:cTn id="17" presetID="9" presetClass="entr" presetSubtype="0" fill="hold" nodeType="withEffect">
                                  <p:stCondLst>
                                    <p:cond delay="0"/>
                                  </p:stCondLst>
                                  <p:childTnLst>
                                    <p:set>
                                      <p:cBhvr>
                                        <p:cTn id="18" dur="1" fill="hold">
                                          <p:stCondLst>
                                            <p:cond delay="0"/>
                                          </p:stCondLst>
                                        </p:cTn>
                                        <p:tgtEl>
                                          <p:spTgt spid="136"/>
                                        </p:tgtEl>
                                        <p:attrNameLst>
                                          <p:attrName>style.visibility</p:attrName>
                                        </p:attrNameLst>
                                      </p:cBhvr>
                                      <p:to>
                                        <p:strVal val="visible"/>
                                      </p:to>
                                    </p:set>
                                    <p:animEffect transition="in" filter="dissolve">
                                      <p:cBhvr>
                                        <p:cTn id="19" dur="10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5"/>
          <p:cNvSpPr txBox="1">
            <a:spLocks noChangeArrowheads="1"/>
          </p:cNvSpPr>
          <p:nvPr/>
        </p:nvSpPr>
        <p:spPr bwMode="auto">
          <a:xfrm>
            <a:off x="395288" y="476250"/>
            <a:ext cx="4824412" cy="366713"/>
          </a:xfrm>
          <a:prstGeom prst="rect">
            <a:avLst/>
          </a:prstGeom>
          <a:noFill/>
          <a:ln w="9525">
            <a:noFill/>
            <a:miter lim="800000"/>
            <a:headEnd/>
            <a:tailEnd/>
          </a:ln>
        </p:spPr>
        <p:txBody>
          <a:bodyPr>
            <a:spAutoFit/>
          </a:bodyPr>
          <a:lstStyle/>
          <a:p>
            <a:pPr defTabSz="457200">
              <a:spcBef>
                <a:spcPct val="50000"/>
              </a:spcBef>
            </a:pPr>
            <a:endParaRPr kumimoji="0" lang="ja-JP" altLang="ja-JP">
              <a:solidFill>
                <a:srgbClr val="000000"/>
              </a:solidFill>
              <a:latin typeface="Calibri" pitchFamily="34" charset="0"/>
              <a:ea typeface="游ゴシック"/>
              <a:cs typeface="游ゴシック"/>
            </a:endParaRPr>
          </a:p>
        </p:txBody>
      </p:sp>
      <p:sp>
        <p:nvSpPr>
          <p:cNvPr id="28" name="円/楕円 12">
            <a:extLst/>
          </p:cNvPr>
          <p:cNvSpPr>
            <a:spLocks noChangeArrowheads="1"/>
          </p:cNvSpPr>
          <p:nvPr/>
        </p:nvSpPr>
        <p:spPr bwMode="auto">
          <a:xfrm>
            <a:off x="210041" y="476250"/>
            <a:ext cx="852436" cy="868050"/>
          </a:xfrm>
          <a:prstGeom prst="ellipse">
            <a:avLst/>
          </a:prstGeom>
          <a:solidFill>
            <a:srgbClr val="E6E6E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lIns="144000" tIns="180000" rIns="144000" anchor="ctr"/>
          <a:lstStyle>
            <a:lvl1pPr>
              <a:spcBef>
                <a:spcPct val="20000"/>
              </a:spcBef>
              <a:buChar char="•"/>
              <a:defRPr kumimoji="1" sz="3200">
                <a:solidFill>
                  <a:schemeClr val="tx1"/>
                </a:solidFill>
                <a:latin typeface="Arial" panose="020B0604020202020204" pitchFamily="34" charset="0"/>
                <a:ea typeface="メイリオ" panose="020B0604030504040204" pitchFamily="50" charset="-128"/>
              </a:defRPr>
            </a:lvl1pPr>
            <a:lvl2pPr marL="742950" indent="-285750">
              <a:spcBef>
                <a:spcPct val="20000"/>
              </a:spcBef>
              <a:buChar char="–"/>
              <a:defRPr kumimoji="1" sz="2800">
                <a:solidFill>
                  <a:schemeClr val="tx1"/>
                </a:solidFill>
                <a:latin typeface="Arial" panose="020B0604020202020204" pitchFamily="34" charset="0"/>
                <a:ea typeface="メイリオ" panose="020B0604030504040204" pitchFamily="50" charset="-128"/>
              </a:defRPr>
            </a:lvl2pPr>
            <a:lvl3pPr marL="1143000" indent="-228600">
              <a:spcBef>
                <a:spcPct val="20000"/>
              </a:spcBef>
              <a:buChar char="•"/>
              <a:defRPr kumimoji="1" sz="2400">
                <a:solidFill>
                  <a:schemeClr val="tx1"/>
                </a:solidFill>
                <a:latin typeface="Arial" panose="020B0604020202020204" pitchFamily="34" charset="0"/>
                <a:ea typeface="メイリオ" panose="020B0604030504040204" pitchFamily="50" charset="-128"/>
              </a:defRPr>
            </a:lvl3pPr>
            <a:lvl4pPr marL="1600200" indent="-228600">
              <a:spcBef>
                <a:spcPct val="20000"/>
              </a:spcBef>
              <a:buChar char="–"/>
              <a:defRPr kumimoji="1" sz="2000">
                <a:solidFill>
                  <a:schemeClr val="tx1"/>
                </a:solidFill>
                <a:latin typeface="Arial" panose="020B0604020202020204" pitchFamily="34" charset="0"/>
                <a:ea typeface="メイリオ" panose="020B0604030504040204" pitchFamily="50" charset="-128"/>
              </a:defRPr>
            </a:lvl4pPr>
            <a:lvl5pPr marL="2057400" indent="-228600">
              <a:spcBef>
                <a:spcPct val="20000"/>
              </a:spcBef>
              <a:buChar char="»"/>
              <a:defRPr kumimoji="1" sz="2000">
                <a:solidFill>
                  <a:schemeClr val="tx1"/>
                </a:solidFill>
                <a:latin typeface="Arial" panose="020B0604020202020204" pitchFamily="34" charset="0"/>
                <a:ea typeface="メイリオ" panose="020B060403050404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メイリオ" panose="020B060403050404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メイリオ" panose="020B060403050404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メイリオ" panose="020B060403050404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メイリオ" panose="020B0604030504040204" pitchFamily="50" charset="-128"/>
              </a:defRPr>
            </a:lvl9pPr>
          </a:lstStyle>
          <a:p>
            <a:pPr algn="ctr" defTabSz="457200" fontAlgn="auto">
              <a:spcBef>
                <a:spcPct val="0"/>
              </a:spcBef>
              <a:spcAft>
                <a:spcPts val="0"/>
              </a:spcAft>
              <a:buFontTx/>
              <a:buNone/>
              <a:defRPr/>
            </a:pPr>
            <a:endParaRPr lang="ja-JP" altLang="en-US" sz="4000" b="1" dirty="0">
              <a:solidFill>
                <a:prstClr val="black"/>
              </a:solidFill>
              <a:effectLst>
                <a:outerShdw blurRad="63500" sx="102000" sy="102000" algn="ctr" rotWithShape="0">
                  <a:prstClr val="black">
                    <a:alpha val="40000"/>
                  </a:prstClr>
                </a:outerShdw>
              </a:effectLst>
              <a:latin typeface="メイリオ" panose="020B0604030504040204" pitchFamily="50" charset="-128"/>
            </a:endParaRPr>
          </a:p>
        </p:txBody>
      </p:sp>
      <p:sp>
        <p:nvSpPr>
          <p:cNvPr id="17413" name="Text Box 7"/>
          <p:cNvSpPr>
            <a:spLocks noChangeArrowheads="1"/>
          </p:cNvSpPr>
          <p:nvPr/>
        </p:nvSpPr>
        <p:spPr bwMode="auto">
          <a:xfrm>
            <a:off x="1152525" y="539750"/>
            <a:ext cx="4103688" cy="790575"/>
          </a:xfrm>
          <a:prstGeom prst="roundRect">
            <a:avLst>
              <a:gd name="adj" fmla="val 16667"/>
            </a:avLst>
          </a:prstGeom>
          <a:solidFill>
            <a:srgbClr val="0070C0"/>
          </a:solidFill>
          <a:ln w="9525">
            <a:noFill/>
            <a:round/>
            <a:headEnd/>
            <a:tailEnd/>
          </a:ln>
        </p:spPr>
        <p:txBody>
          <a:bodyPr tIns="144000" anchor="ctr"/>
          <a:lstStyle/>
          <a:p>
            <a:pPr defTabSz="457200"/>
            <a:r>
              <a:rPr kumimoji="0" lang="ja-JP" altLang="en-US" sz="2400" b="1">
                <a:solidFill>
                  <a:srgbClr val="FFFFFF"/>
                </a:solidFill>
                <a:latin typeface="メイリオ" pitchFamily="50" charset="-128"/>
                <a:ea typeface="メイリオ" pitchFamily="50" charset="-128"/>
              </a:rPr>
              <a:t> 実践</a:t>
            </a:r>
          </a:p>
        </p:txBody>
      </p:sp>
      <p:sp>
        <p:nvSpPr>
          <p:cNvPr id="32800" name="Text Box 32"/>
          <p:cNvSpPr>
            <a:spLocks noChangeArrowheads="1"/>
          </p:cNvSpPr>
          <p:nvPr/>
        </p:nvSpPr>
        <p:spPr bwMode="auto">
          <a:xfrm>
            <a:off x="3089518" y="590151"/>
            <a:ext cx="2087986" cy="688679"/>
          </a:xfrm>
          <a:prstGeom prst="roundRect">
            <a:avLst>
              <a:gd name="adj" fmla="val 16667"/>
            </a:avLst>
          </a:prstGeom>
          <a:solidFill>
            <a:schemeClr val="bg1"/>
          </a:solidFill>
          <a:ln w="635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144000">
            <a:spAutoFit/>
          </a:bodyPr>
          <a:lstStyle/>
          <a:p>
            <a:pPr algn="ctr" defTabSz="457200" fontAlgn="auto">
              <a:spcBef>
                <a:spcPct val="50000"/>
              </a:spcBef>
              <a:spcAft>
                <a:spcPts val="0"/>
              </a:spcAft>
              <a:defRPr/>
            </a:pPr>
            <a:r>
              <a:rPr kumimoji="0" lang="ja-JP" altLang="en-US" sz="2800" b="1" dirty="0">
                <a:solidFill>
                  <a:srgbClr val="0070C0"/>
                </a:solidFill>
                <a:latin typeface="メイリオ" panose="020B0604030504040204" pitchFamily="50" charset="-128"/>
                <a:ea typeface="メイリオ" pitchFamily="50" charset="-128"/>
              </a:rPr>
              <a:t>研究授業</a:t>
            </a:r>
          </a:p>
        </p:txBody>
      </p:sp>
      <p:sp>
        <p:nvSpPr>
          <p:cNvPr id="15" name="吹き出し: 角を丸めた四角形 14">
            <a:extLst/>
          </p:cNvPr>
          <p:cNvSpPr/>
          <p:nvPr/>
        </p:nvSpPr>
        <p:spPr>
          <a:xfrm>
            <a:off x="657225" y="2540000"/>
            <a:ext cx="7823200" cy="4079875"/>
          </a:xfrm>
          <a:prstGeom prst="wedgeRoundRectCallout">
            <a:avLst>
              <a:gd name="adj1" fmla="val -33868"/>
              <a:gd name="adj2" fmla="val -60385"/>
              <a:gd name="adj3" fmla="val 16667"/>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lIns="252000" anchor="ctr"/>
          <a:lstStyle/>
          <a:p>
            <a:pPr defTabSz="457200" fontAlgn="auto">
              <a:spcBef>
                <a:spcPts val="0"/>
              </a:spcBef>
              <a:spcAft>
                <a:spcPts val="0"/>
              </a:spcAft>
              <a:defRPr/>
            </a:pPr>
            <a:endParaRPr lang="ja-JP" altLang="en-US" sz="2800" dirty="0">
              <a:solidFill>
                <a:srgbClr val="002060"/>
              </a:solidFill>
              <a:latin typeface="UD デジタル 教科書体 N-R" panose="02020400000000000000" pitchFamily="17" charset="-128"/>
              <a:ea typeface="UD デジタル 教科書体 N-R" panose="02020400000000000000" pitchFamily="17" charset="-128"/>
            </a:endParaRPr>
          </a:p>
        </p:txBody>
      </p:sp>
      <p:sp>
        <p:nvSpPr>
          <p:cNvPr id="12" name="テキスト ボックス 11">
            <a:extLst/>
          </p:cNvPr>
          <p:cNvSpPr txBox="1"/>
          <p:nvPr/>
        </p:nvSpPr>
        <p:spPr>
          <a:xfrm>
            <a:off x="257175" y="603250"/>
            <a:ext cx="757238" cy="701675"/>
          </a:xfrm>
          <a:prstGeom prst="rect">
            <a:avLst/>
          </a:prstGeom>
          <a:noFill/>
        </p:spPr>
        <p:txBody>
          <a:bodyPr>
            <a:spAutoFit/>
          </a:bodyPr>
          <a:lstStyle/>
          <a:p>
            <a:pPr algn="ctr" defTabSz="457200" fontAlgn="auto">
              <a:spcBef>
                <a:spcPts val="0"/>
              </a:spcBef>
              <a:spcAft>
                <a:spcPts val="0"/>
              </a:spcAft>
              <a:defRPr/>
            </a:pPr>
            <a:r>
              <a:rPr lang="ja-JP" altLang="en-US" sz="2000" b="1" dirty="0">
                <a:solidFill>
                  <a:prstClr val="black"/>
                </a:solidFill>
                <a:effectLst>
                  <a:glow rad="63500">
                    <a:srgbClr val="A5A5A5">
                      <a:satMod val="175000"/>
                      <a:alpha val="40000"/>
                    </a:srgbClr>
                  </a:glow>
                  <a:outerShdw blurRad="63500" sx="102000" sy="102000" algn="ctr" rotWithShape="0">
                    <a:prstClr val="black">
                      <a:alpha val="40000"/>
                    </a:prstClr>
                  </a:outerShdw>
                </a:effectLst>
                <a:latin typeface="メイリオ" panose="020B0604030504040204" pitchFamily="50" charset="-128"/>
                <a:ea typeface="メイリオ" pitchFamily="50" charset="-128"/>
              </a:rPr>
              <a:t>授業研究</a:t>
            </a:r>
          </a:p>
        </p:txBody>
      </p:sp>
      <p:sp>
        <p:nvSpPr>
          <p:cNvPr id="17419" name="テキスト ボックス 16"/>
          <p:cNvSpPr txBox="1">
            <a:spLocks noChangeArrowheads="1"/>
          </p:cNvSpPr>
          <p:nvPr/>
        </p:nvSpPr>
        <p:spPr bwMode="auto">
          <a:xfrm>
            <a:off x="425450" y="1473200"/>
            <a:ext cx="6916738" cy="584200"/>
          </a:xfrm>
          <a:prstGeom prst="rect">
            <a:avLst/>
          </a:prstGeom>
          <a:noFill/>
          <a:ln w="9525">
            <a:noFill/>
            <a:miter lim="800000"/>
            <a:headEnd/>
            <a:tailEnd/>
          </a:ln>
        </p:spPr>
        <p:txBody>
          <a:bodyPr>
            <a:spAutoFit/>
          </a:bodyPr>
          <a:lstStyle/>
          <a:p>
            <a:pPr defTabSz="457200"/>
            <a:r>
              <a:rPr lang="ja-JP" altLang="en-US" sz="3200">
                <a:solidFill>
                  <a:srgbClr val="000000"/>
                </a:solidFill>
                <a:latin typeface="UD デジタル 教科書体 N-R"/>
                <a:ea typeface="UD デジタル 教科書体 N-R"/>
                <a:cs typeface="UD デジタル 教科書体 N-R"/>
              </a:rPr>
              <a:t>「</a:t>
            </a:r>
            <a:r>
              <a:rPr lang="ja-JP" altLang="en-US" sz="3200">
                <a:solidFill>
                  <a:srgbClr val="000000"/>
                </a:solidFill>
                <a:latin typeface="UD デジタル 教科書体 N-B"/>
                <a:ea typeface="UD デジタル 教科書体 N-B"/>
                <a:cs typeface="UD デジタル 教科書体 N-R"/>
              </a:rPr>
              <a:t>学習過程可視化法</a:t>
            </a:r>
            <a:r>
              <a:rPr lang="ja-JP" altLang="en-US" sz="3200">
                <a:solidFill>
                  <a:srgbClr val="000000"/>
                </a:solidFill>
                <a:latin typeface="UD デジタル 教科書体 N-R"/>
                <a:ea typeface="UD デジタル 教科書体 N-R"/>
                <a:cs typeface="UD デジタル 教科書体 N-R"/>
              </a:rPr>
              <a:t>」</a:t>
            </a:r>
            <a:r>
              <a:rPr lang="ja-JP" altLang="en-US" sz="2400">
                <a:solidFill>
                  <a:srgbClr val="000000"/>
                </a:solidFill>
                <a:latin typeface="UD デジタル 教科書体 N-R"/>
                <a:ea typeface="UD デジタル 教科書体 N-R"/>
                <a:cs typeface="UD デジタル 教科書体 N-R"/>
              </a:rPr>
              <a:t>に基づく授業分析</a:t>
            </a:r>
            <a:endParaRPr lang="ja-JP" altLang="en-US" sz="3200">
              <a:solidFill>
                <a:srgbClr val="000000"/>
              </a:solidFill>
              <a:latin typeface="UD デジタル 教科書体 N-R"/>
              <a:ea typeface="UD デジタル 教科書体 N-R"/>
              <a:cs typeface="UD デジタル 教科書体 N-R"/>
            </a:endParaRPr>
          </a:p>
        </p:txBody>
      </p:sp>
      <p:sp>
        <p:nvSpPr>
          <p:cNvPr id="17420" name="テキスト ボックス 129"/>
          <p:cNvSpPr txBox="1">
            <a:spLocks noChangeArrowheads="1"/>
          </p:cNvSpPr>
          <p:nvPr/>
        </p:nvSpPr>
        <p:spPr bwMode="auto">
          <a:xfrm>
            <a:off x="882650" y="2714625"/>
            <a:ext cx="4113213" cy="523875"/>
          </a:xfrm>
          <a:prstGeom prst="rect">
            <a:avLst/>
          </a:prstGeom>
          <a:noFill/>
          <a:ln w="9525">
            <a:noFill/>
            <a:miter lim="800000"/>
            <a:headEnd/>
            <a:tailEnd/>
          </a:ln>
        </p:spPr>
        <p:txBody>
          <a:bodyPr>
            <a:spAutoFit/>
          </a:bodyPr>
          <a:lstStyle/>
          <a:p>
            <a:pPr defTabSz="457200"/>
            <a:r>
              <a:rPr lang="ja-JP" altLang="en-US" sz="2800">
                <a:solidFill>
                  <a:srgbClr val="002060"/>
                </a:solidFill>
                <a:latin typeface="UD デジタル 教科書体 N-R"/>
                <a:ea typeface="UD デジタル 教科書体 N-R"/>
                <a:cs typeface="UD デジタル 教科書体 N-R"/>
              </a:rPr>
              <a:t>観察する子供を分担</a:t>
            </a:r>
          </a:p>
        </p:txBody>
      </p:sp>
      <p:sp>
        <p:nvSpPr>
          <p:cNvPr id="34" name="矢印: 山形 33">
            <a:extLst/>
          </p:cNvPr>
          <p:cNvSpPr/>
          <p:nvPr/>
        </p:nvSpPr>
        <p:spPr>
          <a:xfrm rot="10800000" flipV="1">
            <a:off x="4859338" y="2781300"/>
            <a:ext cx="3930650" cy="409575"/>
          </a:xfrm>
          <a:prstGeom prst="chevron">
            <a:avLst>
              <a:gd name="adj" fmla="val 4133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bIns="72000" anchor="ctr"/>
          <a:lstStyle/>
          <a:p>
            <a:pPr algn="ctr" defTabSz="457200">
              <a:defRPr/>
            </a:pPr>
            <a:r>
              <a:rPr lang="ja-JP" altLang="en-US" sz="2000" dirty="0">
                <a:solidFill>
                  <a:srgbClr val="0070C0"/>
                </a:solidFill>
                <a:latin typeface="UD デジタル 教科書体 N-B" panose="02020700000000000000" pitchFamily="17" charset="-128"/>
                <a:ea typeface="UD デジタル 教科書体 N-B" panose="02020700000000000000" pitchFamily="17" charset="-128"/>
              </a:rPr>
              <a:t>１グループに教員２人の場合</a:t>
            </a:r>
          </a:p>
        </p:txBody>
      </p:sp>
      <p:pic>
        <p:nvPicPr>
          <p:cNvPr id="143" name="図 142"/>
          <p:cNvPicPr>
            <a:picLocks noChangeAspect="1"/>
          </p:cNvPicPr>
          <p:nvPr/>
        </p:nvPicPr>
        <p:blipFill>
          <a:blip r:embed="rId3"/>
          <a:srcRect/>
          <a:stretch>
            <a:fillRect/>
          </a:stretch>
        </p:blipFill>
        <p:spPr bwMode="auto">
          <a:xfrm>
            <a:off x="962025" y="4867275"/>
            <a:ext cx="1549400" cy="1397000"/>
          </a:xfrm>
          <a:prstGeom prst="rect">
            <a:avLst/>
          </a:prstGeom>
          <a:noFill/>
          <a:ln w="9525">
            <a:noFill/>
            <a:miter lim="800000"/>
            <a:headEnd/>
            <a:tailEnd/>
          </a:ln>
        </p:spPr>
      </p:pic>
      <p:pic>
        <p:nvPicPr>
          <p:cNvPr id="141" name="図 140"/>
          <p:cNvPicPr>
            <a:picLocks noChangeAspect="1"/>
          </p:cNvPicPr>
          <p:nvPr/>
        </p:nvPicPr>
        <p:blipFill>
          <a:blip r:embed="rId3"/>
          <a:srcRect/>
          <a:stretch>
            <a:fillRect/>
          </a:stretch>
        </p:blipFill>
        <p:spPr bwMode="auto">
          <a:xfrm>
            <a:off x="3457575" y="3257550"/>
            <a:ext cx="1549400" cy="1397000"/>
          </a:xfrm>
          <a:prstGeom prst="rect">
            <a:avLst/>
          </a:prstGeom>
          <a:noFill/>
          <a:ln w="9525">
            <a:noFill/>
            <a:miter lim="800000"/>
            <a:headEnd/>
            <a:tailEnd/>
          </a:ln>
        </p:spPr>
      </p:pic>
      <p:pic>
        <p:nvPicPr>
          <p:cNvPr id="144" name="図 143"/>
          <p:cNvPicPr>
            <a:picLocks noChangeAspect="1"/>
          </p:cNvPicPr>
          <p:nvPr/>
        </p:nvPicPr>
        <p:blipFill>
          <a:blip r:embed="rId3"/>
          <a:srcRect/>
          <a:stretch>
            <a:fillRect/>
          </a:stretch>
        </p:blipFill>
        <p:spPr bwMode="auto">
          <a:xfrm>
            <a:off x="3457575" y="4872038"/>
            <a:ext cx="1549400" cy="1397000"/>
          </a:xfrm>
          <a:prstGeom prst="rect">
            <a:avLst/>
          </a:prstGeom>
          <a:noFill/>
          <a:ln w="9525">
            <a:noFill/>
            <a:miter lim="800000"/>
            <a:headEnd/>
            <a:tailEnd/>
          </a:ln>
        </p:spPr>
      </p:pic>
      <p:pic>
        <p:nvPicPr>
          <p:cNvPr id="145" name="図 144"/>
          <p:cNvPicPr>
            <a:picLocks noChangeAspect="1"/>
          </p:cNvPicPr>
          <p:nvPr/>
        </p:nvPicPr>
        <p:blipFill>
          <a:blip r:embed="rId3"/>
          <a:srcRect/>
          <a:stretch>
            <a:fillRect/>
          </a:stretch>
        </p:blipFill>
        <p:spPr bwMode="auto">
          <a:xfrm>
            <a:off x="5930900" y="4854575"/>
            <a:ext cx="1549400" cy="1397000"/>
          </a:xfrm>
          <a:prstGeom prst="rect">
            <a:avLst/>
          </a:prstGeom>
          <a:noFill/>
          <a:ln w="9525">
            <a:noFill/>
            <a:miter lim="800000"/>
            <a:headEnd/>
            <a:tailEnd/>
          </a:ln>
        </p:spPr>
      </p:pic>
      <p:pic>
        <p:nvPicPr>
          <p:cNvPr id="3" name="図 140"/>
          <p:cNvPicPr>
            <a:picLocks noChangeAspect="1"/>
          </p:cNvPicPr>
          <p:nvPr/>
        </p:nvPicPr>
        <p:blipFill>
          <a:blip r:embed="rId3"/>
          <a:srcRect/>
          <a:stretch>
            <a:fillRect/>
          </a:stretch>
        </p:blipFill>
        <p:spPr bwMode="auto">
          <a:xfrm>
            <a:off x="971550" y="3357563"/>
            <a:ext cx="1549400" cy="1397000"/>
          </a:xfrm>
          <a:prstGeom prst="rect">
            <a:avLst/>
          </a:prstGeom>
          <a:noFill/>
          <a:ln w="9525">
            <a:noFill/>
            <a:miter lim="800000"/>
            <a:headEnd/>
            <a:tailEnd/>
          </a:ln>
        </p:spPr>
      </p:pic>
      <p:sp>
        <p:nvSpPr>
          <p:cNvPr id="17427" name="テキスト ボックス 8"/>
          <p:cNvSpPr txBox="1">
            <a:spLocks noChangeArrowheads="1"/>
          </p:cNvSpPr>
          <p:nvPr/>
        </p:nvSpPr>
        <p:spPr bwMode="auto">
          <a:xfrm>
            <a:off x="17463" y="0"/>
            <a:ext cx="9194800" cy="366713"/>
          </a:xfrm>
          <a:prstGeom prst="rect">
            <a:avLst/>
          </a:prstGeom>
          <a:noFill/>
          <a:ln w="9525">
            <a:noFill/>
            <a:miter lim="800000"/>
            <a:headEnd/>
            <a:tailEnd/>
          </a:ln>
        </p:spPr>
        <p:txBody>
          <a:bodyPr>
            <a:spAutoFit/>
          </a:bodyPr>
          <a:lstStyle/>
          <a:p>
            <a:r>
              <a:rPr lang="ja-JP" altLang="en-US" u="sng">
                <a:solidFill>
                  <a:srgbClr val="000000"/>
                </a:solidFill>
                <a:latin typeface="Calibri" pitchFamily="34" charset="0"/>
                <a:ea typeface="メイリオ" pitchFamily="50" charset="-128"/>
              </a:rPr>
              <a:t>　　　　　　　　　　　「主体的・対話的で深い学び」の視点からの授業改善に向けて　</a:t>
            </a:r>
          </a:p>
        </p:txBody>
      </p:sp>
      <p:sp>
        <p:nvSpPr>
          <p:cNvPr id="17428" name="AutoShape 34"/>
          <p:cNvSpPr>
            <a:spLocks noChangeArrowheads="1"/>
          </p:cNvSpPr>
          <p:nvPr/>
        </p:nvSpPr>
        <p:spPr bwMode="auto">
          <a:xfrm>
            <a:off x="5943600" y="3648075"/>
            <a:ext cx="879475" cy="774700"/>
          </a:xfrm>
          <a:prstGeom prst="roundRect">
            <a:avLst>
              <a:gd name="adj" fmla="val 16667"/>
            </a:avLst>
          </a:prstGeom>
          <a:solidFill>
            <a:schemeClr val="accent1">
              <a:lumMod val="20000"/>
              <a:lumOff val="80000"/>
            </a:schemeClr>
          </a:solidFill>
          <a:ln w="9525">
            <a:solidFill>
              <a:schemeClr val="tx1"/>
            </a:solidFill>
            <a:round/>
            <a:headEnd/>
            <a:tailEnd/>
          </a:ln>
        </p:spPr>
        <p:txBody>
          <a:bodyPr wrap="none" anchor="ctr"/>
          <a:lstStyle/>
          <a:p>
            <a:pPr>
              <a:defRPr/>
            </a:pPr>
            <a:endParaRPr lang="ja-JP" altLang="en-US"/>
          </a:p>
        </p:txBody>
      </p:sp>
      <p:grpSp>
        <p:nvGrpSpPr>
          <p:cNvPr id="17429" name="Group 35"/>
          <p:cNvGrpSpPr>
            <a:grpSpLocks/>
          </p:cNvGrpSpPr>
          <p:nvPr/>
        </p:nvGrpSpPr>
        <p:grpSpPr bwMode="auto">
          <a:xfrm>
            <a:off x="6089650" y="3598863"/>
            <a:ext cx="603250" cy="854075"/>
            <a:chOff x="6009" y="2617"/>
            <a:chExt cx="1202" cy="1703"/>
          </a:xfrm>
        </p:grpSpPr>
        <p:grpSp>
          <p:nvGrpSpPr>
            <p:cNvPr id="17437" name="Group 36"/>
            <p:cNvGrpSpPr>
              <a:grpSpLocks/>
            </p:cNvGrpSpPr>
            <p:nvPr/>
          </p:nvGrpSpPr>
          <p:grpSpPr bwMode="auto">
            <a:xfrm>
              <a:off x="6020" y="2617"/>
              <a:ext cx="524" cy="799"/>
              <a:chOff x="7048" y="1173"/>
              <a:chExt cx="524" cy="799"/>
            </a:xfrm>
          </p:grpSpPr>
          <p:sp>
            <p:nvSpPr>
              <p:cNvPr id="2" name="二等辺三角形 33"/>
              <p:cNvSpPr>
                <a:spLocks noChangeArrowheads="1"/>
              </p:cNvSpPr>
              <p:nvPr/>
            </p:nvSpPr>
            <p:spPr bwMode="auto">
              <a:xfrm>
                <a:off x="7037" y="1429"/>
                <a:ext cx="535" cy="532"/>
              </a:xfrm>
              <a:prstGeom prst="triangle">
                <a:avLst>
                  <a:gd name="adj" fmla="val 50000"/>
                </a:avLst>
              </a:prstGeom>
              <a:solidFill>
                <a:srgbClr val="99FF66"/>
              </a:solidFill>
              <a:ln w="12700" algn="ctr">
                <a:solidFill>
                  <a:srgbClr val="339966"/>
                </a:solidFill>
                <a:miter lim="800000"/>
                <a:headEnd/>
                <a:tailEnd/>
              </a:ln>
            </p:spPr>
            <p:txBody>
              <a:bodyPr anchor="ctr"/>
              <a:lstStyle/>
              <a:p>
                <a:pPr algn="ctr" fontAlgn="auto">
                  <a:spcBef>
                    <a:spcPts val="0"/>
                  </a:spcBef>
                  <a:spcAft>
                    <a:spcPts val="0"/>
                  </a:spcAft>
                  <a:defRPr/>
                </a:pPr>
                <a:endParaRPr kumimoji="0" lang="ja-JP" altLang="en-US" dirty="0">
                  <a:solidFill>
                    <a:schemeClr val="lt1"/>
                  </a:solidFill>
                  <a:latin typeface="+mn-lt"/>
                  <a:ea typeface="+mn-ea"/>
                </a:endParaRPr>
              </a:p>
            </p:txBody>
          </p:sp>
          <p:sp>
            <p:nvSpPr>
              <p:cNvPr id="17446" name="Oval 15"/>
              <p:cNvSpPr>
                <a:spLocks noChangeArrowheads="1"/>
              </p:cNvSpPr>
              <p:nvPr/>
            </p:nvSpPr>
            <p:spPr bwMode="auto">
              <a:xfrm>
                <a:off x="7062" y="1173"/>
                <a:ext cx="500" cy="500"/>
              </a:xfrm>
              <a:prstGeom prst="ellipse">
                <a:avLst/>
              </a:prstGeom>
              <a:solidFill>
                <a:srgbClr val="99FF66"/>
              </a:solidFill>
              <a:ln w="9525">
                <a:solidFill>
                  <a:srgbClr val="339966"/>
                </a:solidFill>
                <a:round/>
                <a:headEnd/>
                <a:tailEnd/>
              </a:ln>
            </p:spPr>
            <p:txBody>
              <a:bodyPr anchor="ctr"/>
              <a:lstStyle/>
              <a:p>
                <a:pPr algn="ctr"/>
                <a:endParaRPr kumimoji="0" lang="ja-JP" altLang="en-US" sz="5400" b="1">
                  <a:solidFill>
                    <a:schemeClr val="bg1"/>
                  </a:solidFill>
                  <a:latin typeface="Calibri" pitchFamily="34" charset="0"/>
                  <a:ea typeface="メイリオ" pitchFamily="50" charset="-128"/>
                </a:endParaRPr>
              </a:p>
            </p:txBody>
          </p:sp>
        </p:grpSp>
        <p:sp>
          <p:nvSpPr>
            <p:cNvPr id="4" name="二等辺三角形 33"/>
            <p:cNvSpPr>
              <a:spLocks noChangeArrowheads="1"/>
            </p:cNvSpPr>
            <p:nvPr/>
          </p:nvSpPr>
          <p:spPr bwMode="auto">
            <a:xfrm>
              <a:off x="6676" y="2877"/>
              <a:ext cx="522" cy="541"/>
            </a:xfrm>
            <a:prstGeom prst="triangle">
              <a:avLst>
                <a:gd name="adj" fmla="val 50000"/>
              </a:avLst>
            </a:prstGeom>
            <a:solidFill>
              <a:srgbClr val="FF99FF"/>
            </a:solidFill>
            <a:ln w="12700" algn="ctr">
              <a:solidFill>
                <a:srgbClr val="FF00FF"/>
              </a:solidFill>
              <a:miter lim="800000"/>
              <a:headEnd/>
              <a:tailEnd/>
            </a:ln>
          </p:spPr>
          <p:txBody>
            <a:bodyPr anchor="ctr"/>
            <a:lstStyle/>
            <a:p>
              <a:pPr algn="ctr" fontAlgn="auto">
                <a:spcBef>
                  <a:spcPts val="0"/>
                </a:spcBef>
                <a:spcAft>
                  <a:spcPts val="0"/>
                </a:spcAft>
                <a:defRPr/>
              </a:pPr>
              <a:endParaRPr kumimoji="0" lang="ja-JP" altLang="en-US" dirty="0">
                <a:solidFill>
                  <a:schemeClr val="lt1"/>
                </a:solidFill>
                <a:latin typeface="+mn-lt"/>
                <a:ea typeface="+mn-ea"/>
              </a:endParaRPr>
            </a:p>
          </p:txBody>
        </p:sp>
        <p:sp>
          <p:nvSpPr>
            <p:cNvPr id="17439" name="Oval 15"/>
            <p:cNvSpPr>
              <a:spLocks noChangeArrowheads="1"/>
            </p:cNvSpPr>
            <p:nvPr/>
          </p:nvSpPr>
          <p:spPr bwMode="auto">
            <a:xfrm>
              <a:off x="6689" y="2618"/>
              <a:ext cx="500" cy="500"/>
            </a:xfrm>
            <a:prstGeom prst="ellipse">
              <a:avLst/>
            </a:prstGeom>
            <a:solidFill>
              <a:srgbClr val="FF99FF"/>
            </a:solidFill>
            <a:ln w="9525">
              <a:solidFill>
                <a:srgbClr val="FF00FF"/>
              </a:solidFill>
              <a:round/>
              <a:headEnd/>
              <a:tailEnd/>
            </a:ln>
          </p:spPr>
          <p:txBody>
            <a:bodyPr anchor="ctr"/>
            <a:lstStyle/>
            <a:p>
              <a:pPr algn="ctr"/>
              <a:endParaRPr kumimoji="0" lang="ja-JP" altLang="en-US" sz="800" b="1">
                <a:solidFill>
                  <a:schemeClr val="bg1"/>
                </a:solidFill>
                <a:latin typeface="Calibri" pitchFamily="34" charset="0"/>
                <a:ea typeface="メイリオ" pitchFamily="50" charset="-128"/>
              </a:endParaRPr>
            </a:p>
          </p:txBody>
        </p:sp>
        <p:grpSp>
          <p:nvGrpSpPr>
            <p:cNvPr id="17440" name="Group 41"/>
            <p:cNvGrpSpPr>
              <a:grpSpLocks/>
            </p:cNvGrpSpPr>
            <p:nvPr/>
          </p:nvGrpSpPr>
          <p:grpSpPr bwMode="auto">
            <a:xfrm>
              <a:off x="6009" y="3510"/>
              <a:ext cx="524" cy="799"/>
              <a:chOff x="7048" y="1173"/>
              <a:chExt cx="524" cy="799"/>
            </a:xfrm>
          </p:grpSpPr>
          <p:sp>
            <p:nvSpPr>
              <p:cNvPr id="5" name="二等辺三角形 33"/>
              <p:cNvSpPr>
                <a:spLocks noChangeArrowheads="1"/>
              </p:cNvSpPr>
              <p:nvPr/>
            </p:nvSpPr>
            <p:spPr bwMode="auto">
              <a:xfrm>
                <a:off x="7048" y="1429"/>
                <a:ext cx="525" cy="544"/>
              </a:xfrm>
              <a:prstGeom prst="triangle">
                <a:avLst>
                  <a:gd name="adj" fmla="val 50000"/>
                </a:avLst>
              </a:prstGeom>
              <a:solidFill>
                <a:srgbClr val="FFFF66"/>
              </a:solidFill>
              <a:ln w="12700" algn="ctr">
                <a:solidFill>
                  <a:srgbClr val="FF9900"/>
                </a:solidFill>
                <a:miter lim="800000"/>
                <a:headEnd/>
                <a:tailEnd/>
              </a:ln>
            </p:spPr>
            <p:txBody>
              <a:bodyPr anchor="ctr"/>
              <a:lstStyle/>
              <a:p>
                <a:pPr algn="ctr" fontAlgn="auto">
                  <a:spcBef>
                    <a:spcPts val="0"/>
                  </a:spcBef>
                  <a:spcAft>
                    <a:spcPts val="0"/>
                  </a:spcAft>
                  <a:defRPr/>
                </a:pPr>
                <a:endParaRPr kumimoji="0" lang="ja-JP" altLang="en-US" dirty="0">
                  <a:solidFill>
                    <a:schemeClr val="lt1"/>
                  </a:solidFill>
                  <a:latin typeface="+mn-lt"/>
                  <a:ea typeface="+mn-ea"/>
                </a:endParaRPr>
              </a:p>
            </p:txBody>
          </p:sp>
          <p:sp>
            <p:nvSpPr>
              <p:cNvPr id="17444" name="Oval 15"/>
              <p:cNvSpPr>
                <a:spLocks noChangeArrowheads="1"/>
              </p:cNvSpPr>
              <p:nvPr/>
            </p:nvSpPr>
            <p:spPr bwMode="auto">
              <a:xfrm>
                <a:off x="7062" y="1173"/>
                <a:ext cx="500" cy="500"/>
              </a:xfrm>
              <a:prstGeom prst="ellipse">
                <a:avLst/>
              </a:prstGeom>
              <a:solidFill>
                <a:srgbClr val="FFFF66"/>
              </a:solidFill>
              <a:ln w="9525">
                <a:solidFill>
                  <a:srgbClr val="FF9900"/>
                </a:solidFill>
                <a:round/>
                <a:headEnd/>
                <a:tailEnd/>
              </a:ln>
            </p:spPr>
            <p:txBody>
              <a:bodyPr anchor="ctr"/>
              <a:lstStyle/>
              <a:p>
                <a:pPr algn="ctr"/>
                <a:endParaRPr kumimoji="0" lang="ja-JP" altLang="en-US" sz="5400" b="1">
                  <a:solidFill>
                    <a:schemeClr val="bg1"/>
                  </a:solidFill>
                  <a:latin typeface="Calibri" pitchFamily="34" charset="0"/>
                  <a:ea typeface="メイリオ" pitchFamily="50" charset="-128"/>
                </a:endParaRPr>
              </a:p>
            </p:txBody>
          </p:sp>
        </p:grpSp>
        <p:sp>
          <p:nvSpPr>
            <p:cNvPr id="6" name="二等辺三角形 33"/>
            <p:cNvSpPr>
              <a:spLocks noChangeArrowheads="1"/>
            </p:cNvSpPr>
            <p:nvPr/>
          </p:nvSpPr>
          <p:spPr bwMode="auto">
            <a:xfrm>
              <a:off x="6686" y="3779"/>
              <a:ext cx="525" cy="541"/>
            </a:xfrm>
            <a:prstGeom prst="triangle">
              <a:avLst>
                <a:gd name="adj" fmla="val 50000"/>
              </a:avLst>
            </a:prstGeom>
            <a:solidFill>
              <a:srgbClr val="6699FF"/>
            </a:solidFill>
            <a:ln w="12700" algn="ctr">
              <a:solidFill>
                <a:srgbClr val="3366FF"/>
              </a:solidFill>
              <a:miter lim="800000"/>
              <a:headEnd/>
              <a:tailEnd/>
            </a:ln>
          </p:spPr>
          <p:txBody>
            <a:bodyPr anchor="ctr"/>
            <a:lstStyle/>
            <a:p>
              <a:pPr algn="ctr" fontAlgn="auto">
                <a:spcBef>
                  <a:spcPts val="0"/>
                </a:spcBef>
                <a:spcAft>
                  <a:spcPts val="0"/>
                </a:spcAft>
                <a:defRPr/>
              </a:pPr>
              <a:endParaRPr kumimoji="0" lang="ja-JP" altLang="en-US" dirty="0">
                <a:solidFill>
                  <a:schemeClr val="lt1"/>
                </a:solidFill>
                <a:latin typeface="+mn-lt"/>
                <a:ea typeface="+mn-ea"/>
              </a:endParaRPr>
            </a:p>
          </p:txBody>
        </p:sp>
        <p:sp>
          <p:nvSpPr>
            <p:cNvPr id="17442" name="Oval 15"/>
            <p:cNvSpPr>
              <a:spLocks noChangeArrowheads="1"/>
            </p:cNvSpPr>
            <p:nvPr/>
          </p:nvSpPr>
          <p:spPr bwMode="auto">
            <a:xfrm>
              <a:off x="6701" y="3521"/>
              <a:ext cx="500" cy="500"/>
            </a:xfrm>
            <a:prstGeom prst="ellipse">
              <a:avLst/>
            </a:prstGeom>
            <a:solidFill>
              <a:srgbClr val="6699FF"/>
            </a:solidFill>
            <a:ln w="9525">
              <a:solidFill>
                <a:srgbClr val="3366FF"/>
              </a:solidFill>
              <a:round/>
              <a:headEnd/>
              <a:tailEnd/>
            </a:ln>
          </p:spPr>
          <p:txBody>
            <a:bodyPr anchor="ctr"/>
            <a:lstStyle/>
            <a:p>
              <a:pPr algn="ctr"/>
              <a:endParaRPr kumimoji="0" lang="ja-JP" altLang="en-US" sz="2000" b="1">
                <a:solidFill>
                  <a:schemeClr val="bg1"/>
                </a:solidFill>
                <a:latin typeface="Calibri" pitchFamily="34" charset="0"/>
                <a:ea typeface="メイリオ" pitchFamily="50" charset="-128"/>
              </a:endParaRPr>
            </a:p>
          </p:txBody>
        </p:sp>
      </p:grpSp>
      <p:sp>
        <p:nvSpPr>
          <p:cNvPr id="17430" name="AutoShape 46"/>
          <p:cNvSpPr>
            <a:spLocks noChangeArrowheads="1"/>
          </p:cNvSpPr>
          <p:nvPr/>
        </p:nvSpPr>
        <p:spPr bwMode="auto">
          <a:xfrm>
            <a:off x="6650038" y="3368675"/>
            <a:ext cx="830262" cy="1374775"/>
          </a:xfrm>
          <a:prstGeom prst="leftArrowCallout">
            <a:avLst>
              <a:gd name="adj1" fmla="val 16819"/>
              <a:gd name="adj2" fmla="val 26194"/>
              <a:gd name="adj3" fmla="val 18319"/>
              <a:gd name="adj4" fmla="val 73120"/>
            </a:avLst>
          </a:prstGeom>
          <a:solidFill>
            <a:schemeClr val="accent1">
              <a:lumMod val="20000"/>
              <a:lumOff val="80000"/>
            </a:schemeClr>
          </a:solidFill>
          <a:ln w="9525">
            <a:solidFill>
              <a:schemeClr val="tx1"/>
            </a:solidFill>
            <a:miter lim="800000"/>
            <a:headEnd/>
            <a:tailEnd/>
          </a:ln>
        </p:spPr>
        <p:txBody>
          <a:bodyPr wrap="none" anchor="ctr"/>
          <a:lstStyle/>
          <a:p>
            <a:pPr>
              <a:defRPr/>
            </a:pPr>
            <a:endParaRPr lang="ja-JP" altLang="en-US"/>
          </a:p>
        </p:txBody>
      </p:sp>
      <p:grpSp>
        <p:nvGrpSpPr>
          <p:cNvPr id="17431" name="Group 56"/>
          <p:cNvGrpSpPr>
            <a:grpSpLocks/>
          </p:cNvGrpSpPr>
          <p:nvPr/>
        </p:nvGrpSpPr>
        <p:grpSpPr bwMode="auto">
          <a:xfrm>
            <a:off x="6972300" y="3417888"/>
            <a:ext cx="415925" cy="598487"/>
            <a:chOff x="6056" y="1689"/>
            <a:chExt cx="262" cy="377"/>
          </a:xfrm>
        </p:grpSpPr>
        <p:sp>
          <p:nvSpPr>
            <p:cNvPr id="7" name="二等辺三角形 33"/>
            <p:cNvSpPr>
              <a:spLocks noChangeArrowheads="1"/>
            </p:cNvSpPr>
            <p:nvPr/>
          </p:nvSpPr>
          <p:spPr bwMode="auto">
            <a:xfrm>
              <a:off x="6056" y="1822"/>
              <a:ext cx="262" cy="244"/>
            </a:xfrm>
            <a:prstGeom prst="triangle">
              <a:avLst>
                <a:gd name="adj" fmla="val 50000"/>
              </a:avLst>
            </a:prstGeom>
            <a:solidFill>
              <a:srgbClr val="99FF66"/>
            </a:solidFill>
            <a:ln w="12700" algn="ctr">
              <a:solidFill>
                <a:srgbClr val="339966"/>
              </a:solidFill>
              <a:miter lim="800000"/>
              <a:headEnd/>
              <a:tailEnd/>
            </a:ln>
          </p:spPr>
          <p:txBody>
            <a:bodyPr anchor="ctr"/>
            <a:lstStyle/>
            <a:p>
              <a:pPr algn="ctr" fontAlgn="auto">
                <a:spcBef>
                  <a:spcPts val="0"/>
                </a:spcBef>
                <a:spcAft>
                  <a:spcPts val="0"/>
                </a:spcAft>
                <a:defRPr/>
              </a:pPr>
              <a:endParaRPr kumimoji="0" lang="ja-JP" altLang="en-US" dirty="0">
                <a:solidFill>
                  <a:schemeClr val="lt1"/>
                </a:solidFill>
                <a:latin typeface="+mn-lt"/>
                <a:ea typeface="+mn-ea"/>
              </a:endParaRPr>
            </a:p>
          </p:txBody>
        </p:sp>
        <p:sp>
          <p:nvSpPr>
            <p:cNvPr id="17436" name="Oval 15"/>
            <p:cNvSpPr>
              <a:spLocks noChangeArrowheads="1"/>
            </p:cNvSpPr>
            <p:nvPr/>
          </p:nvSpPr>
          <p:spPr bwMode="auto">
            <a:xfrm>
              <a:off x="6068" y="1689"/>
              <a:ext cx="238" cy="238"/>
            </a:xfrm>
            <a:prstGeom prst="ellipse">
              <a:avLst/>
            </a:prstGeom>
            <a:solidFill>
              <a:srgbClr val="FF99FF"/>
            </a:solidFill>
            <a:ln w="9525">
              <a:solidFill>
                <a:srgbClr val="FF00FF"/>
              </a:solidFill>
              <a:round/>
              <a:headEnd/>
              <a:tailEnd/>
            </a:ln>
          </p:spPr>
          <p:txBody>
            <a:bodyPr anchor="ctr"/>
            <a:lstStyle/>
            <a:p>
              <a:pPr algn="ctr"/>
              <a:endParaRPr kumimoji="0" lang="ja-JP" altLang="en-US" sz="2000" b="1">
                <a:solidFill>
                  <a:schemeClr val="bg1"/>
                </a:solidFill>
                <a:latin typeface="Calibri" pitchFamily="34" charset="0"/>
                <a:ea typeface="メイリオ" pitchFamily="50" charset="-128"/>
              </a:endParaRPr>
            </a:p>
          </p:txBody>
        </p:sp>
      </p:grpSp>
      <p:grpSp>
        <p:nvGrpSpPr>
          <p:cNvPr id="17432" name="Group 79"/>
          <p:cNvGrpSpPr>
            <a:grpSpLocks/>
          </p:cNvGrpSpPr>
          <p:nvPr/>
        </p:nvGrpSpPr>
        <p:grpSpPr bwMode="auto">
          <a:xfrm>
            <a:off x="6975475" y="4094163"/>
            <a:ext cx="368300" cy="554037"/>
            <a:chOff x="6122" y="1563"/>
            <a:chExt cx="232" cy="349"/>
          </a:xfrm>
        </p:grpSpPr>
        <p:sp>
          <p:nvSpPr>
            <p:cNvPr id="8" name="二等辺三角形 33"/>
            <p:cNvSpPr>
              <a:spLocks noChangeArrowheads="1"/>
            </p:cNvSpPr>
            <p:nvPr/>
          </p:nvSpPr>
          <p:spPr bwMode="auto">
            <a:xfrm>
              <a:off x="6122" y="1672"/>
              <a:ext cx="232" cy="240"/>
            </a:xfrm>
            <a:prstGeom prst="triangle">
              <a:avLst>
                <a:gd name="adj" fmla="val 50000"/>
              </a:avLst>
            </a:prstGeom>
            <a:solidFill>
              <a:srgbClr val="FFFF66"/>
            </a:solidFill>
            <a:ln w="12700" algn="ctr">
              <a:solidFill>
                <a:srgbClr val="FF9900"/>
              </a:solidFill>
              <a:miter lim="800000"/>
              <a:headEnd/>
              <a:tailEnd/>
            </a:ln>
          </p:spPr>
          <p:txBody>
            <a:bodyPr anchor="ctr"/>
            <a:lstStyle/>
            <a:p>
              <a:pPr algn="ctr" fontAlgn="auto">
                <a:spcBef>
                  <a:spcPts val="0"/>
                </a:spcBef>
                <a:spcAft>
                  <a:spcPts val="0"/>
                </a:spcAft>
                <a:defRPr/>
              </a:pPr>
              <a:endParaRPr kumimoji="0" lang="ja-JP" altLang="en-US" dirty="0">
                <a:solidFill>
                  <a:schemeClr val="lt1"/>
                </a:solidFill>
                <a:latin typeface="+mn-lt"/>
                <a:ea typeface="+mn-ea"/>
              </a:endParaRPr>
            </a:p>
          </p:txBody>
        </p:sp>
        <p:sp>
          <p:nvSpPr>
            <p:cNvPr id="17434" name="Oval 15"/>
            <p:cNvSpPr>
              <a:spLocks noChangeArrowheads="1"/>
            </p:cNvSpPr>
            <p:nvPr/>
          </p:nvSpPr>
          <p:spPr bwMode="auto">
            <a:xfrm>
              <a:off x="6125" y="1563"/>
              <a:ext cx="222" cy="221"/>
            </a:xfrm>
            <a:prstGeom prst="ellipse">
              <a:avLst/>
            </a:prstGeom>
            <a:solidFill>
              <a:srgbClr val="6699FF"/>
            </a:solidFill>
            <a:ln w="9525">
              <a:solidFill>
                <a:srgbClr val="3366FF"/>
              </a:solidFill>
              <a:round/>
              <a:headEnd/>
              <a:tailEnd/>
            </a:ln>
          </p:spPr>
          <p:txBody>
            <a:bodyPr anchor="ctr"/>
            <a:lstStyle/>
            <a:p>
              <a:pPr algn="ctr"/>
              <a:endParaRPr kumimoji="0" lang="ja-JP" altLang="en-US" sz="2000" b="1">
                <a:solidFill>
                  <a:schemeClr val="bg1"/>
                </a:solidFill>
                <a:latin typeface="Calibri" pitchFamily="34" charset="0"/>
                <a:ea typeface="メイリオ" pitchFamily="50" charset="-128"/>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dissolve">
                                      <p:cBhvr>
                                        <p:cTn id="7" dur="1000"/>
                                        <p:tgtEl>
                                          <p:spTgt spid="143"/>
                                        </p:tgtEl>
                                      </p:cBhvr>
                                    </p:animEffect>
                                  </p:childTnLst>
                                </p:cTn>
                              </p:par>
                              <p:par>
                                <p:cTn id="8" presetID="9" presetClass="entr" presetSubtype="0" fill="hold" nodeType="withEffect">
                                  <p:stCondLst>
                                    <p:cond delay="0"/>
                                  </p:stCondLst>
                                  <p:childTnLst>
                                    <p:set>
                                      <p:cBhvr>
                                        <p:cTn id="9" dur="1" fill="hold">
                                          <p:stCondLst>
                                            <p:cond delay="0"/>
                                          </p:stCondLst>
                                        </p:cTn>
                                        <p:tgtEl>
                                          <p:spTgt spid="141"/>
                                        </p:tgtEl>
                                        <p:attrNameLst>
                                          <p:attrName>style.visibility</p:attrName>
                                        </p:attrNameLst>
                                      </p:cBhvr>
                                      <p:to>
                                        <p:strVal val="visible"/>
                                      </p:to>
                                    </p:set>
                                    <p:animEffect transition="in" filter="dissolve">
                                      <p:cBhvr>
                                        <p:cTn id="10" dur="1000"/>
                                        <p:tgtEl>
                                          <p:spTgt spid="141"/>
                                        </p:tgtEl>
                                      </p:cBhvr>
                                    </p:animEffect>
                                  </p:childTnLst>
                                </p:cTn>
                              </p:par>
                              <p:par>
                                <p:cTn id="11" presetID="9" presetClass="entr" presetSubtype="0" fill="hold" nodeType="withEffect">
                                  <p:stCondLst>
                                    <p:cond delay="0"/>
                                  </p:stCondLst>
                                  <p:childTnLst>
                                    <p:set>
                                      <p:cBhvr>
                                        <p:cTn id="12" dur="1" fill="hold">
                                          <p:stCondLst>
                                            <p:cond delay="0"/>
                                          </p:stCondLst>
                                        </p:cTn>
                                        <p:tgtEl>
                                          <p:spTgt spid="144"/>
                                        </p:tgtEl>
                                        <p:attrNameLst>
                                          <p:attrName>style.visibility</p:attrName>
                                        </p:attrNameLst>
                                      </p:cBhvr>
                                      <p:to>
                                        <p:strVal val="visible"/>
                                      </p:to>
                                    </p:set>
                                    <p:animEffect transition="in" filter="dissolve">
                                      <p:cBhvr>
                                        <p:cTn id="13" dur="1000"/>
                                        <p:tgtEl>
                                          <p:spTgt spid="144"/>
                                        </p:tgtEl>
                                      </p:cBhvr>
                                    </p:animEffect>
                                  </p:childTnLst>
                                </p:cTn>
                              </p:par>
                              <p:par>
                                <p:cTn id="14" presetID="9" presetClass="entr" presetSubtype="0" fill="hold" nodeType="withEffect">
                                  <p:stCondLst>
                                    <p:cond delay="0"/>
                                  </p:stCondLst>
                                  <p:childTnLst>
                                    <p:set>
                                      <p:cBhvr>
                                        <p:cTn id="15" dur="1" fill="hold">
                                          <p:stCondLst>
                                            <p:cond delay="0"/>
                                          </p:stCondLst>
                                        </p:cTn>
                                        <p:tgtEl>
                                          <p:spTgt spid="145"/>
                                        </p:tgtEl>
                                        <p:attrNameLst>
                                          <p:attrName>style.visibility</p:attrName>
                                        </p:attrNameLst>
                                      </p:cBhvr>
                                      <p:to>
                                        <p:strVal val="visible"/>
                                      </p:to>
                                    </p:set>
                                    <p:animEffect transition="in" filter="dissolve">
                                      <p:cBhvr>
                                        <p:cTn id="16" dur="1000"/>
                                        <p:tgtEl>
                                          <p:spTgt spid="145"/>
                                        </p:tgtEl>
                                      </p:cBhvr>
                                    </p:animEffect>
                                  </p:childTnLst>
                                </p:cTn>
                              </p:par>
                              <p:par>
                                <p:cTn id="17" presetID="9"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dissolve">
                                      <p:cBhvr>
                                        <p:cTn id="1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5"/>
          <p:cNvSpPr txBox="1">
            <a:spLocks noChangeArrowheads="1"/>
          </p:cNvSpPr>
          <p:nvPr/>
        </p:nvSpPr>
        <p:spPr bwMode="auto">
          <a:xfrm>
            <a:off x="395288" y="703263"/>
            <a:ext cx="4824412" cy="369887"/>
          </a:xfrm>
          <a:prstGeom prst="rect">
            <a:avLst/>
          </a:prstGeom>
          <a:noFill/>
          <a:ln w="9525">
            <a:noFill/>
            <a:miter lim="800000"/>
            <a:headEnd/>
            <a:tailEnd/>
          </a:ln>
        </p:spPr>
        <p:txBody>
          <a:bodyPr>
            <a:spAutoFit/>
          </a:bodyPr>
          <a:lstStyle/>
          <a:p>
            <a:pPr defTabSz="420688">
              <a:spcBef>
                <a:spcPct val="50000"/>
              </a:spcBef>
            </a:pPr>
            <a:endParaRPr kumimoji="0" lang="ja-JP" altLang="ja-JP">
              <a:solidFill>
                <a:srgbClr val="000000"/>
              </a:solidFill>
              <a:ea typeface="UD デジタル 教科書体 N-R"/>
              <a:cs typeface="游ゴシック"/>
            </a:endParaRPr>
          </a:p>
        </p:txBody>
      </p:sp>
      <p:sp>
        <p:nvSpPr>
          <p:cNvPr id="28" name="円/楕円 12">
            <a:extLst/>
          </p:cNvPr>
          <p:cNvSpPr>
            <a:spLocks noChangeArrowheads="1"/>
          </p:cNvSpPr>
          <p:nvPr/>
        </p:nvSpPr>
        <p:spPr bwMode="auto">
          <a:xfrm>
            <a:off x="209897" y="703385"/>
            <a:ext cx="852096" cy="801277"/>
          </a:xfrm>
          <a:prstGeom prst="ellipse">
            <a:avLst/>
          </a:prstGeom>
          <a:solidFill>
            <a:srgbClr val="E6E6E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lIns="132923" tIns="166154" rIns="132923" anchor="ctr"/>
          <a:lstStyle>
            <a:lvl1pPr>
              <a:spcBef>
                <a:spcPct val="20000"/>
              </a:spcBef>
              <a:buChar char="•"/>
              <a:defRPr kumimoji="1" sz="3200">
                <a:solidFill>
                  <a:schemeClr val="tx1"/>
                </a:solidFill>
                <a:latin typeface="Arial" panose="020B0604020202020204" pitchFamily="34" charset="0"/>
                <a:ea typeface="メイリオ" panose="020B0604030504040204" pitchFamily="50" charset="-128"/>
              </a:defRPr>
            </a:lvl1pPr>
            <a:lvl2pPr marL="742950" indent="-285750">
              <a:spcBef>
                <a:spcPct val="20000"/>
              </a:spcBef>
              <a:buChar char="–"/>
              <a:defRPr kumimoji="1" sz="2800">
                <a:solidFill>
                  <a:schemeClr val="tx1"/>
                </a:solidFill>
                <a:latin typeface="Arial" panose="020B0604020202020204" pitchFamily="34" charset="0"/>
                <a:ea typeface="メイリオ" panose="020B0604030504040204" pitchFamily="50" charset="-128"/>
              </a:defRPr>
            </a:lvl2pPr>
            <a:lvl3pPr marL="1143000" indent="-228600">
              <a:spcBef>
                <a:spcPct val="20000"/>
              </a:spcBef>
              <a:buChar char="•"/>
              <a:defRPr kumimoji="1" sz="2400">
                <a:solidFill>
                  <a:schemeClr val="tx1"/>
                </a:solidFill>
                <a:latin typeface="Arial" panose="020B0604020202020204" pitchFamily="34" charset="0"/>
                <a:ea typeface="メイリオ" panose="020B0604030504040204" pitchFamily="50" charset="-128"/>
              </a:defRPr>
            </a:lvl3pPr>
            <a:lvl4pPr marL="1600200" indent="-228600">
              <a:spcBef>
                <a:spcPct val="20000"/>
              </a:spcBef>
              <a:buChar char="–"/>
              <a:defRPr kumimoji="1" sz="2000">
                <a:solidFill>
                  <a:schemeClr val="tx1"/>
                </a:solidFill>
                <a:latin typeface="Arial" panose="020B0604020202020204" pitchFamily="34" charset="0"/>
                <a:ea typeface="メイリオ" panose="020B0604030504040204" pitchFamily="50" charset="-128"/>
              </a:defRPr>
            </a:lvl4pPr>
            <a:lvl5pPr marL="2057400" indent="-228600">
              <a:spcBef>
                <a:spcPct val="20000"/>
              </a:spcBef>
              <a:buChar char="»"/>
              <a:defRPr kumimoji="1" sz="2000">
                <a:solidFill>
                  <a:schemeClr val="tx1"/>
                </a:solidFill>
                <a:latin typeface="Arial" panose="020B0604020202020204" pitchFamily="34" charset="0"/>
                <a:ea typeface="メイリオ" panose="020B060403050404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メイリオ" panose="020B060403050404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メイリオ" panose="020B060403050404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メイリオ" panose="020B060403050404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メイリオ" panose="020B0604030504040204" pitchFamily="50" charset="-128"/>
              </a:defRPr>
            </a:lvl9pPr>
          </a:lstStyle>
          <a:p>
            <a:pPr algn="ctr" defTabSz="422041" fontAlgn="auto">
              <a:spcBef>
                <a:spcPct val="0"/>
              </a:spcBef>
              <a:spcAft>
                <a:spcPts val="0"/>
              </a:spcAft>
              <a:buFontTx/>
              <a:buNone/>
              <a:defRPr/>
            </a:pPr>
            <a:endParaRPr lang="ja-JP" altLang="en-US" sz="3692" b="1" dirty="0">
              <a:solidFill>
                <a:prstClr val="black"/>
              </a:solidFill>
              <a:effectLst>
                <a:outerShdw blurRad="63500" sx="102000" sy="102000" algn="ctr" rotWithShape="0">
                  <a:prstClr val="black">
                    <a:alpha val="40000"/>
                  </a:prstClr>
                </a:outerShdw>
              </a:effectLst>
              <a:latin typeface="メイリオ" panose="020B0604030504040204" pitchFamily="50" charset="-128"/>
            </a:endParaRPr>
          </a:p>
        </p:txBody>
      </p:sp>
      <p:sp>
        <p:nvSpPr>
          <p:cNvPr id="26629" name="Text Box 7"/>
          <p:cNvSpPr>
            <a:spLocks noChangeArrowheads="1"/>
          </p:cNvSpPr>
          <p:nvPr/>
        </p:nvSpPr>
        <p:spPr bwMode="auto">
          <a:xfrm>
            <a:off x="1152525" y="762000"/>
            <a:ext cx="4103688" cy="730250"/>
          </a:xfrm>
          <a:prstGeom prst="roundRect">
            <a:avLst>
              <a:gd name="adj" fmla="val 16667"/>
            </a:avLst>
          </a:prstGeom>
          <a:solidFill>
            <a:srgbClr val="0070C0"/>
          </a:solidFill>
          <a:ln w="9525">
            <a:noFill/>
            <a:round/>
            <a:headEnd/>
            <a:tailEnd/>
          </a:ln>
        </p:spPr>
        <p:txBody>
          <a:bodyPr tIns="132923" anchor="ctr"/>
          <a:lstStyle/>
          <a:p>
            <a:pPr defTabSz="422041">
              <a:defRPr/>
            </a:pPr>
            <a:r>
              <a:rPr kumimoji="0" lang="ja-JP" altLang="en-US" sz="2215" b="1">
                <a:solidFill>
                  <a:prstClr val="white"/>
                </a:solidFill>
                <a:latin typeface="メイリオ" pitchFamily="50" charset="-128"/>
                <a:ea typeface="メイリオ" pitchFamily="50" charset="-128"/>
              </a:rPr>
              <a:t> 実践</a:t>
            </a:r>
          </a:p>
        </p:txBody>
      </p:sp>
      <p:sp>
        <p:nvSpPr>
          <p:cNvPr id="32800" name="Text Box 32"/>
          <p:cNvSpPr>
            <a:spLocks noChangeArrowheads="1"/>
          </p:cNvSpPr>
          <p:nvPr/>
        </p:nvSpPr>
        <p:spPr bwMode="auto">
          <a:xfrm>
            <a:off x="3089535" y="808524"/>
            <a:ext cx="2088565" cy="639698"/>
          </a:xfrm>
          <a:prstGeom prst="roundRect">
            <a:avLst>
              <a:gd name="adj" fmla="val 16667"/>
            </a:avLst>
          </a:prstGeom>
          <a:solidFill>
            <a:schemeClr val="bg1"/>
          </a:solidFill>
          <a:ln w="635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132923">
            <a:spAutoFit/>
          </a:bodyPr>
          <a:lstStyle/>
          <a:p>
            <a:pPr algn="ctr" defTabSz="422041" fontAlgn="auto">
              <a:spcBef>
                <a:spcPct val="50000"/>
              </a:spcBef>
              <a:spcAft>
                <a:spcPts val="0"/>
              </a:spcAft>
              <a:defRPr/>
            </a:pPr>
            <a:r>
              <a:rPr kumimoji="0" lang="ja-JP" altLang="en-US" sz="2585" b="1" dirty="0">
                <a:solidFill>
                  <a:srgbClr val="0070C0"/>
                </a:solidFill>
                <a:latin typeface="メイリオ" panose="020B0604030504040204" pitchFamily="50" charset="-128"/>
                <a:ea typeface="メイリオ" pitchFamily="50" charset="-128"/>
              </a:rPr>
              <a:t>研究授業</a:t>
            </a:r>
          </a:p>
        </p:txBody>
      </p:sp>
      <p:sp>
        <p:nvSpPr>
          <p:cNvPr id="15" name="吹き出し: 角を丸めた四角形 14">
            <a:extLst/>
          </p:cNvPr>
          <p:cNvSpPr/>
          <p:nvPr/>
        </p:nvSpPr>
        <p:spPr>
          <a:xfrm>
            <a:off x="655638" y="2608263"/>
            <a:ext cx="7823200" cy="3765550"/>
          </a:xfrm>
          <a:prstGeom prst="wedgeRoundRectCallout">
            <a:avLst>
              <a:gd name="adj1" fmla="val -33868"/>
              <a:gd name="adj2" fmla="val -60385"/>
              <a:gd name="adj3" fmla="val 16667"/>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lIns="232615" anchor="ctr"/>
          <a:lstStyle/>
          <a:p>
            <a:pPr defTabSz="422041" fontAlgn="auto">
              <a:spcBef>
                <a:spcPts val="0"/>
              </a:spcBef>
              <a:spcAft>
                <a:spcPts val="0"/>
              </a:spcAft>
              <a:defRPr/>
            </a:pPr>
            <a:endParaRPr lang="ja-JP" altLang="en-US" sz="2585" dirty="0">
              <a:solidFill>
                <a:srgbClr val="002060"/>
              </a:solidFill>
              <a:latin typeface="UD デジタル 教科書体 N-R" panose="02020400000000000000" pitchFamily="17" charset="-128"/>
              <a:ea typeface="UD デジタル 教科書体 N-R" panose="02020400000000000000" pitchFamily="17" charset="-128"/>
            </a:endParaRPr>
          </a:p>
        </p:txBody>
      </p:sp>
      <p:sp>
        <p:nvSpPr>
          <p:cNvPr id="12" name="テキスト ボックス 11">
            <a:extLst/>
          </p:cNvPr>
          <p:cNvSpPr txBox="1"/>
          <p:nvPr/>
        </p:nvSpPr>
        <p:spPr>
          <a:xfrm>
            <a:off x="257175" y="820738"/>
            <a:ext cx="757238" cy="660400"/>
          </a:xfrm>
          <a:prstGeom prst="rect">
            <a:avLst/>
          </a:prstGeom>
          <a:noFill/>
        </p:spPr>
        <p:txBody>
          <a:bodyPr>
            <a:spAutoFit/>
          </a:bodyPr>
          <a:lstStyle/>
          <a:p>
            <a:pPr algn="ctr" defTabSz="422041" fontAlgn="auto">
              <a:spcBef>
                <a:spcPts val="0"/>
              </a:spcBef>
              <a:spcAft>
                <a:spcPts val="0"/>
              </a:spcAft>
              <a:defRPr/>
            </a:pPr>
            <a:r>
              <a:rPr lang="ja-JP" altLang="en-US" sz="1846" b="1" dirty="0">
                <a:solidFill>
                  <a:prstClr val="black"/>
                </a:solidFill>
                <a:effectLst>
                  <a:glow rad="63500">
                    <a:srgbClr val="A5A5A5">
                      <a:satMod val="175000"/>
                      <a:alpha val="40000"/>
                    </a:srgbClr>
                  </a:glow>
                  <a:outerShdw blurRad="63500" sx="102000" sy="102000" algn="ctr" rotWithShape="0">
                    <a:prstClr val="black">
                      <a:alpha val="40000"/>
                    </a:prstClr>
                  </a:outerShdw>
                </a:effectLst>
                <a:latin typeface="メイリオ" panose="020B0604030504040204" pitchFamily="50" charset="-128"/>
                <a:ea typeface="メイリオ" pitchFamily="50" charset="-128"/>
              </a:rPr>
              <a:t>授業研究</a:t>
            </a:r>
          </a:p>
        </p:txBody>
      </p:sp>
      <p:sp>
        <p:nvSpPr>
          <p:cNvPr id="26636" name="テキスト ボックス 16"/>
          <p:cNvSpPr txBox="1">
            <a:spLocks noChangeArrowheads="1"/>
          </p:cNvSpPr>
          <p:nvPr/>
        </p:nvSpPr>
        <p:spPr bwMode="auto">
          <a:xfrm>
            <a:off x="425450" y="1624013"/>
            <a:ext cx="6916738" cy="546100"/>
          </a:xfrm>
          <a:prstGeom prst="rect">
            <a:avLst/>
          </a:prstGeom>
          <a:noFill/>
          <a:ln w="9525">
            <a:noFill/>
            <a:miter lim="800000"/>
            <a:headEnd/>
            <a:tailEnd/>
          </a:ln>
        </p:spPr>
        <p:txBody>
          <a:bodyPr>
            <a:spAutoFit/>
          </a:bodyPr>
          <a:lstStyle/>
          <a:p>
            <a:pPr defTabSz="422041">
              <a:defRPr/>
            </a:pPr>
            <a:r>
              <a:rPr lang="ja-JP" altLang="en-US" sz="2954">
                <a:solidFill>
                  <a:prstClr val="black"/>
                </a:solidFill>
                <a:latin typeface="UD デジタル 教科書体 N-R"/>
                <a:ea typeface="UD デジタル 教科書体 N-R"/>
                <a:cs typeface="UD デジタル 教科書体 N-R"/>
              </a:rPr>
              <a:t>「</a:t>
            </a:r>
            <a:r>
              <a:rPr lang="ja-JP" altLang="en-US" sz="2954">
                <a:solidFill>
                  <a:prstClr val="black"/>
                </a:solidFill>
                <a:latin typeface="UD デジタル 教科書体 N-B"/>
                <a:ea typeface="UD デジタル 教科書体 N-B"/>
                <a:cs typeface="UD デジタル 教科書体 N-R"/>
              </a:rPr>
              <a:t>学習過程可視化法</a:t>
            </a:r>
            <a:r>
              <a:rPr lang="ja-JP" altLang="en-US" sz="2954">
                <a:solidFill>
                  <a:prstClr val="black"/>
                </a:solidFill>
                <a:latin typeface="UD デジタル 教科書体 N-R"/>
                <a:ea typeface="UD デジタル 教科書体 N-R"/>
                <a:cs typeface="UD デジタル 教科書体 N-R"/>
              </a:rPr>
              <a:t>」</a:t>
            </a:r>
            <a:r>
              <a:rPr lang="ja-JP" altLang="en-US" sz="2215">
                <a:solidFill>
                  <a:prstClr val="black"/>
                </a:solidFill>
                <a:latin typeface="UD デジタル 教科書体 N-R"/>
                <a:ea typeface="UD デジタル 教科書体 N-R"/>
                <a:cs typeface="UD デジタル 教科書体 N-R"/>
              </a:rPr>
              <a:t>に基づく授業分析</a:t>
            </a:r>
            <a:endParaRPr lang="ja-JP" altLang="en-US" sz="2954">
              <a:solidFill>
                <a:prstClr val="black"/>
              </a:solidFill>
              <a:latin typeface="UD デジタル 教科書体 N-R"/>
              <a:ea typeface="UD デジタル 教科書体 N-R"/>
              <a:cs typeface="UD デジタル 教科書体 N-R"/>
            </a:endParaRPr>
          </a:p>
        </p:txBody>
      </p:sp>
      <p:sp>
        <p:nvSpPr>
          <p:cNvPr id="26639" name="テキスト ボックス 129"/>
          <p:cNvSpPr txBox="1">
            <a:spLocks noChangeArrowheads="1"/>
          </p:cNvSpPr>
          <p:nvPr/>
        </p:nvSpPr>
        <p:spPr bwMode="auto">
          <a:xfrm>
            <a:off x="882650" y="2770188"/>
            <a:ext cx="4113213" cy="488950"/>
          </a:xfrm>
          <a:prstGeom prst="rect">
            <a:avLst/>
          </a:prstGeom>
          <a:noFill/>
          <a:ln w="9525">
            <a:noFill/>
            <a:miter lim="800000"/>
            <a:headEnd/>
            <a:tailEnd/>
          </a:ln>
        </p:spPr>
        <p:txBody>
          <a:bodyPr>
            <a:spAutoFit/>
          </a:bodyPr>
          <a:lstStyle/>
          <a:p>
            <a:pPr defTabSz="422041">
              <a:defRPr/>
            </a:pPr>
            <a:r>
              <a:rPr lang="ja-JP" altLang="en-US" sz="2585" dirty="0">
                <a:solidFill>
                  <a:srgbClr val="002060"/>
                </a:solidFill>
                <a:latin typeface="UD デジタル 教科書体 N-R"/>
                <a:ea typeface="UD デジタル 教科書体 N-R"/>
                <a:cs typeface="UD デジタル 教科書体 N-R"/>
              </a:rPr>
              <a:t>観察する子供を分担</a:t>
            </a:r>
          </a:p>
        </p:txBody>
      </p:sp>
      <p:pic>
        <p:nvPicPr>
          <p:cNvPr id="19469" name="図 4"/>
          <p:cNvPicPr>
            <a:picLocks noChangeAspect="1"/>
          </p:cNvPicPr>
          <p:nvPr/>
        </p:nvPicPr>
        <p:blipFill>
          <a:blip r:embed="rId3"/>
          <a:srcRect/>
          <a:stretch>
            <a:fillRect/>
          </a:stretch>
        </p:blipFill>
        <p:spPr bwMode="auto">
          <a:xfrm>
            <a:off x="962025" y="3317875"/>
            <a:ext cx="2166938" cy="1220788"/>
          </a:xfrm>
          <a:prstGeom prst="rect">
            <a:avLst/>
          </a:prstGeom>
          <a:noFill/>
          <a:ln w="9525">
            <a:noFill/>
            <a:miter lim="800000"/>
            <a:headEnd/>
            <a:tailEnd/>
          </a:ln>
        </p:spPr>
      </p:pic>
      <p:pic>
        <p:nvPicPr>
          <p:cNvPr id="19470" name="図 130"/>
          <p:cNvPicPr>
            <a:picLocks noChangeAspect="1"/>
          </p:cNvPicPr>
          <p:nvPr/>
        </p:nvPicPr>
        <p:blipFill>
          <a:blip r:embed="rId3"/>
          <a:srcRect/>
          <a:stretch>
            <a:fillRect/>
          </a:stretch>
        </p:blipFill>
        <p:spPr bwMode="auto">
          <a:xfrm>
            <a:off x="3454400" y="3306763"/>
            <a:ext cx="2166938" cy="1220787"/>
          </a:xfrm>
          <a:prstGeom prst="rect">
            <a:avLst/>
          </a:prstGeom>
          <a:noFill/>
          <a:ln w="9525">
            <a:noFill/>
            <a:miter lim="800000"/>
            <a:headEnd/>
            <a:tailEnd/>
          </a:ln>
        </p:spPr>
      </p:pic>
      <p:pic>
        <p:nvPicPr>
          <p:cNvPr id="19471" name="図 132"/>
          <p:cNvPicPr>
            <a:picLocks noChangeAspect="1"/>
          </p:cNvPicPr>
          <p:nvPr/>
        </p:nvPicPr>
        <p:blipFill>
          <a:blip r:embed="rId3"/>
          <a:srcRect/>
          <a:stretch>
            <a:fillRect/>
          </a:stretch>
        </p:blipFill>
        <p:spPr bwMode="auto">
          <a:xfrm>
            <a:off x="962025" y="4829175"/>
            <a:ext cx="2166938" cy="1220788"/>
          </a:xfrm>
          <a:prstGeom prst="rect">
            <a:avLst/>
          </a:prstGeom>
          <a:noFill/>
          <a:ln w="9525">
            <a:noFill/>
            <a:miter lim="800000"/>
            <a:headEnd/>
            <a:tailEnd/>
          </a:ln>
        </p:spPr>
      </p:pic>
      <p:pic>
        <p:nvPicPr>
          <p:cNvPr id="19472" name="図 133"/>
          <p:cNvPicPr>
            <a:picLocks noChangeAspect="1"/>
          </p:cNvPicPr>
          <p:nvPr/>
        </p:nvPicPr>
        <p:blipFill>
          <a:blip r:embed="rId3"/>
          <a:srcRect/>
          <a:stretch>
            <a:fillRect/>
          </a:stretch>
        </p:blipFill>
        <p:spPr bwMode="auto">
          <a:xfrm>
            <a:off x="3454400" y="4819650"/>
            <a:ext cx="2166938" cy="1220788"/>
          </a:xfrm>
          <a:prstGeom prst="rect">
            <a:avLst/>
          </a:prstGeom>
          <a:noFill/>
          <a:ln w="9525">
            <a:noFill/>
            <a:miter lim="800000"/>
            <a:headEnd/>
            <a:tailEnd/>
          </a:ln>
        </p:spPr>
      </p:pic>
      <p:pic>
        <p:nvPicPr>
          <p:cNvPr id="19473" name="図 134"/>
          <p:cNvPicPr>
            <a:picLocks noChangeAspect="1"/>
          </p:cNvPicPr>
          <p:nvPr/>
        </p:nvPicPr>
        <p:blipFill>
          <a:blip r:embed="rId3"/>
          <a:srcRect/>
          <a:stretch>
            <a:fillRect/>
          </a:stretch>
        </p:blipFill>
        <p:spPr bwMode="auto">
          <a:xfrm>
            <a:off x="5943600" y="4829175"/>
            <a:ext cx="2166938" cy="1220788"/>
          </a:xfrm>
          <a:prstGeom prst="rect">
            <a:avLst/>
          </a:prstGeom>
          <a:noFill/>
          <a:ln w="9525">
            <a:noFill/>
            <a:miter lim="800000"/>
            <a:headEnd/>
            <a:tailEnd/>
          </a:ln>
        </p:spPr>
      </p:pic>
      <p:sp>
        <p:nvSpPr>
          <p:cNvPr id="19474" name="テキスト ボックス 8"/>
          <p:cNvSpPr txBox="1">
            <a:spLocks noChangeArrowheads="1"/>
          </p:cNvSpPr>
          <p:nvPr/>
        </p:nvSpPr>
        <p:spPr bwMode="auto">
          <a:xfrm>
            <a:off x="17463" y="0"/>
            <a:ext cx="9194800" cy="366713"/>
          </a:xfrm>
          <a:prstGeom prst="rect">
            <a:avLst/>
          </a:prstGeom>
          <a:noFill/>
          <a:ln w="9525">
            <a:noFill/>
            <a:miter lim="800000"/>
            <a:headEnd/>
            <a:tailEnd/>
          </a:ln>
        </p:spPr>
        <p:txBody>
          <a:bodyPr>
            <a:spAutoFit/>
          </a:bodyPr>
          <a:lstStyle/>
          <a:p>
            <a:r>
              <a:rPr lang="ja-JP" altLang="en-US" u="sng">
                <a:solidFill>
                  <a:srgbClr val="000000"/>
                </a:solidFill>
                <a:latin typeface="Calibri" pitchFamily="34" charset="0"/>
                <a:ea typeface="メイリオ" pitchFamily="50" charset="-128"/>
              </a:rPr>
              <a:t>　　　　　　　　　　　「主体的・対話的で深い学び」の視点からの授業改善に向けて　</a:t>
            </a:r>
          </a:p>
        </p:txBody>
      </p:sp>
      <p:sp>
        <p:nvSpPr>
          <p:cNvPr id="19475" name="AutoShape 21"/>
          <p:cNvSpPr>
            <a:spLocks noChangeArrowheads="1"/>
          </p:cNvSpPr>
          <p:nvPr/>
        </p:nvSpPr>
        <p:spPr bwMode="auto">
          <a:xfrm>
            <a:off x="5934075" y="3586163"/>
            <a:ext cx="879475" cy="717550"/>
          </a:xfrm>
          <a:prstGeom prst="roundRect">
            <a:avLst>
              <a:gd name="adj" fmla="val 16667"/>
            </a:avLst>
          </a:prstGeom>
          <a:solidFill>
            <a:schemeClr val="accent1">
              <a:lumMod val="20000"/>
              <a:lumOff val="80000"/>
            </a:schemeClr>
          </a:solidFill>
          <a:ln w="9525">
            <a:solidFill>
              <a:schemeClr val="tx1"/>
            </a:solidFill>
            <a:round/>
            <a:headEnd/>
            <a:tailEnd/>
          </a:ln>
        </p:spPr>
        <p:txBody>
          <a:bodyPr wrap="none" anchor="ctr"/>
          <a:lstStyle/>
          <a:p>
            <a:pPr>
              <a:defRPr/>
            </a:pPr>
            <a:endParaRPr lang="ja-JP" altLang="en-US"/>
          </a:p>
        </p:txBody>
      </p:sp>
      <p:sp>
        <p:nvSpPr>
          <p:cNvPr id="19476" name="AutoShape 22"/>
          <p:cNvSpPr>
            <a:spLocks noChangeArrowheads="1"/>
          </p:cNvSpPr>
          <p:nvPr/>
        </p:nvSpPr>
        <p:spPr bwMode="auto">
          <a:xfrm>
            <a:off x="6675438" y="3316288"/>
            <a:ext cx="1431925" cy="1292225"/>
          </a:xfrm>
          <a:prstGeom prst="leftArrowCallout">
            <a:avLst>
              <a:gd name="adj1" fmla="val 19407"/>
              <a:gd name="adj2" fmla="val 15477"/>
              <a:gd name="adj3" fmla="val 17078"/>
              <a:gd name="adj4" fmla="val 80046"/>
            </a:avLst>
          </a:prstGeom>
          <a:solidFill>
            <a:schemeClr val="accent1">
              <a:lumMod val="20000"/>
              <a:lumOff val="80000"/>
            </a:schemeClr>
          </a:solidFill>
          <a:ln w="9525">
            <a:solidFill>
              <a:schemeClr val="tx1"/>
            </a:solidFill>
            <a:miter lim="800000"/>
            <a:headEnd/>
            <a:tailEnd/>
          </a:ln>
        </p:spPr>
        <p:txBody>
          <a:bodyPr wrap="none" anchor="ctr"/>
          <a:lstStyle/>
          <a:p>
            <a:pPr>
              <a:defRPr/>
            </a:pPr>
            <a:endParaRPr lang="ja-JP" altLang="en-US"/>
          </a:p>
        </p:txBody>
      </p:sp>
      <p:grpSp>
        <p:nvGrpSpPr>
          <p:cNvPr id="19477" name="Group 23"/>
          <p:cNvGrpSpPr>
            <a:grpSpLocks/>
          </p:cNvGrpSpPr>
          <p:nvPr/>
        </p:nvGrpSpPr>
        <p:grpSpPr bwMode="auto">
          <a:xfrm>
            <a:off x="7115175" y="3368675"/>
            <a:ext cx="846138" cy="1198563"/>
            <a:chOff x="7173" y="1309"/>
            <a:chExt cx="1202" cy="1703"/>
          </a:xfrm>
        </p:grpSpPr>
        <p:grpSp>
          <p:nvGrpSpPr>
            <p:cNvPr id="19489" name="Group 24"/>
            <p:cNvGrpSpPr>
              <a:grpSpLocks/>
            </p:cNvGrpSpPr>
            <p:nvPr/>
          </p:nvGrpSpPr>
          <p:grpSpPr bwMode="auto">
            <a:xfrm>
              <a:off x="7184" y="1309"/>
              <a:ext cx="524" cy="799"/>
              <a:chOff x="7048" y="1173"/>
              <a:chExt cx="524" cy="799"/>
            </a:xfrm>
          </p:grpSpPr>
          <p:sp>
            <p:nvSpPr>
              <p:cNvPr id="2" name="二等辺三角形 33"/>
              <p:cNvSpPr>
                <a:spLocks noChangeArrowheads="1"/>
              </p:cNvSpPr>
              <p:nvPr/>
            </p:nvSpPr>
            <p:spPr bwMode="auto">
              <a:xfrm>
                <a:off x="7048" y="1430"/>
                <a:ext cx="523" cy="541"/>
              </a:xfrm>
              <a:prstGeom prst="triangle">
                <a:avLst>
                  <a:gd name="adj" fmla="val 50000"/>
                </a:avLst>
              </a:prstGeom>
              <a:solidFill>
                <a:srgbClr val="99FF66"/>
              </a:solidFill>
              <a:ln w="12700" algn="ctr">
                <a:solidFill>
                  <a:srgbClr val="339966"/>
                </a:solidFill>
                <a:miter lim="800000"/>
                <a:headEnd/>
                <a:tailEnd/>
              </a:ln>
            </p:spPr>
            <p:txBody>
              <a:bodyPr anchor="ctr"/>
              <a:lstStyle/>
              <a:p>
                <a:pPr algn="ctr" fontAlgn="auto">
                  <a:spcBef>
                    <a:spcPts val="0"/>
                  </a:spcBef>
                  <a:spcAft>
                    <a:spcPts val="0"/>
                  </a:spcAft>
                  <a:defRPr/>
                </a:pPr>
                <a:endParaRPr kumimoji="0" lang="ja-JP" altLang="en-US" dirty="0">
                  <a:solidFill>
                    <a:schemeClr val="lt1"/>
                  </a:solidFill>
                  <a:latin typeface="+mn-lt"/>
                  <a:ea typeface="+mn-ea"/>
                </a:endParaRPr>
              </a:p>
            </p:txBody>
          </p:sp>
          <p:sp>
            <p:nvSpPr>
              <p:cNvPr id="19498" name="Oval 15"/>
              <p:cNvSpPr>
                <a:spLocks noChangeArrowheads="1"/>
              </p:cNvSpPr>
              <p:nvPr/>
            </p:nvSpPr>
            <p:spPr bwMode="auto">
              <a:xfrm>
                <a:off x="7062" y="1173"/>
                <a:ext cx="500" cy="500"/>
              </a:xfrm>
              <a:prstGeom prst="ellipse">
                <a:avLst/>
              </a:prstGeom>
              <a:solidFill>
                <a:srgbClr val="99FF66"/>
              </a:solidFill>
              <a:ln w="9525">
                <a:solidFill>
                  <a:srgbClr val="339966"/>
                </a:solidFill>
                <a:round/>
                <a:headEnd/>
                <a:tailEnd/>
              </a:ln>
            </p:spPr>
            <p:txBody>
              <a:bodyPr anchor="ctr"/>
              <a:lstStyle/>
              <a:p>
                <a:pPr algn="ctr"/>
                <a:endParaRPr kumimoji="0" lang="ja-JP" altLang="en-US" sz="5400" b="1">
                  <a:solidFill>
                    <a:schemeClr val="bg1"/>
                  </a:solidFill>
                  <a:latin typeface="Calibri" pitchFamily="34" charset="0"/>
                  <a:ea typeface="メイリオ" pitchFamily="50" charset="-128"/>
                </a:endParaRPr>
              </a:p>
            </p:txBody>
          </p:sp>
        </p:grpSp>
        <p:sp>
          <p:nvSpPr>
            <p:cNvPr id="3" name="二等辺三角形 33"/>
            <p:cNvSpPr>
              <a:spLocks noChangeArrowheads="1"/>
            </p:cNvSpPr>
            <p:nvPr/>
          </p:nvSpPr>
          <p:spPr bwMode="auto">
            <a:xfrm>
              <a:off x="7838" y="1566"/>
              <a:ext cx="525" cy="544"/>
            </a:xfrm>
            <a:prstGeom prst="triangle">
              <a:avLst>
                <a:gd name="adj" fmla="val 50000"/>
              </a:avLst>
            </a:prstGeom>
            <a:solidFill>
              <a:srgbClr val="FF99FF"/>
            </a:solidFill>
            <a:ln w="12700" algn="ctr">
              <a:solidFill>
                <a:srgbClr val="FF00FF"/>
              </a:solidFill>
              <a:miter lim="800000"/>
              <a:headEnd/>
              <a:tailEnd/>
            </a:ln>
          </p:spPr>
          <p:txBody>
            <a:bodyPr anchor="ctr"/>
            <a:lstStyle/>
            <a:p>
              <a:pPr algn="ctr" fontAlgn="auto">
                <a:spcBef>
                  <a:spcPts val="0"/>
                </a:spcBef>
                <a:spcAft>
                  <a:spcPts val="0"/>
                </a:spcAft>
                <a:defRPr/>
              </a:pPr>
              <a:endParaRPr kumimoji="0" lang="ja-JP" altLang="en-US" dirty="0">
                <a:solidFill>
                  <a:schemeClr val="lt1"/>
                </a:solidFill>
                <a:latin typeface="+mn-lt"/>
                <a:ea typeface="+mn-ea"/>
              </a:endParaRPr>
            </a:p>
          </p:txBody>
        </p:sp>
        <p:sp>
          <p:nvSpPr>
            <p:cNvPr id="19491" name="Oval 15"/>
            <p:cNvSpPr>
              <a:spLocks noChangeArrowheads="1"/>
            </p:cNvSpPr>
            <p:nvPr/>
          </p:nvSpPr>
          <p:spPr bwMode="auto">
            <a:xfrm>
              <a:off x="7853" y="1310"/>
              <a:ext cx="500" cy="500"/>
            </a:xfrm>
            <a:prstGeom prst="ellipse">
              <a:avLst/>
            </a:prstGeom>
            <a:solidFill>
              <a:srgbClr val="FF99FF"/>
            </a:solidFill>
            <a:ln w="9525">
              <a:solidFill>
                <a:srgbClr val="FF00FF"/>
              </a:solidFill>
              <a:round/>
              <a:headEnd/>
              <a:tailEnd/>
            </a:ln>
          </p:spPr>
          <p:txBody>
            <a:bodyPr anchor="ctr"/>
            <a:lstStyle/>
            <a:p>
              <a:pPr algn="ctr"/>
              <a:endParaRPr kumimoji="0" lang="ja-JP" altLang="en-US" sz="5400" b="1">
                <a:solidFill>
                  <a:schemeClr val="bg1"/>
                </a:solidFill>
                <a:latin typeface="Calibri" pitchFamily="34" charset="0"/>
                <a:ea typeface="メイリオ" pitchFamily="50" charset="-128"/>
              </a:endParaRPr>
            </a:p>
          </p:txBody>
        </p:sp>
        <p:grpSp>
          <p:nvGrpSpPr>
            <p:cNvPr id="19492" name="Group 29"/>
            <p:cNvGrpSpPr>
              <a:grpSpLocks/>
            </p:cNvGrpSpPr>
            <p:nvPr/>
          </p:nvGrpSpPr>
          <p:grpSpPr bwMode="auto">
            <a:xfrm>
              <a:off x="7173" y="2202"/>
              <a:ext cx="524" cy="799"/>
              <a:chOff x="7048" y="1173"/>
              <a:chExt cx="524" cy="799"/>
            </a:xfrm>
          </p:grpSpPr>
          <p:sp>
            <p:nvSpPr>
              <p:cNvPr id="4" name="二等辺三角形 33"/>
              <p:cNvSpPr>
                <a:spLocks noChangeArrowheads="1"/>
              </p:cNvSpPr>
              <p:nvPr/>
            </p:nvSpPr>
            <p:spPr bwMode="auto">
              <a:xfrm>
                <a:off x="7048" y="1430"/>
                <a:ext cx="523" cy="541"/>
              </a:xfrm>
              <a:prstGeom prst="triangle">
                <a:avLst>
                  <a:gd name="adj" fmla="val 50000"/>
                </a:avLst>
              </a:prstGeom>
              <a:solidFill>
                <a:srgbClr val="FFFF66"/>
              </a:solidFill>
              <a:ln w="12700" algn="ctr">
                <a:solidFill>
                  <a:srgbClr val="FF9900"/>
                </a:solidFill>
                <a:miter lim="800000"/>
                <a:headEnd/>
                <a:tailEnd/>
              </a:ln>
            </p:spPr>
            <p:txBody>
              <a:bodyPr anchor="ctr"/>
              <a:lstStyle/>
              <a:p>
                <a:pPr algn="ctr" fontAlgn="auto">
                  <a:spcBef>
                    <a:spcPts val="0"/>
                  </a:spcBef>
                  <a:spcAft>
                    <a:spcPts val="0"/>
                  </a:spcAft>
                  <a:defRPr/>
                </a:pPr>
                <a:endParaRPr kumimoji="0" lang="ja-JP" altLang="en-US" dirty="0">
                  <a:solidFill>
                    <a:schemeClr val="lt1"/>
                  </a:solidFill>
                  <a:latin typeface="+mn-lt"/>
                  <a:ea typeface="+mn-ea"/>
                </a:endParaRPr>
              </a:p>
            </p:txBody>
          </p:sp>
          <p:sp>
            <p:nvSpPr>
              <p:cNvPr id="19496" name="Oval 15"/>
              <p:cNvSpPr>
                <a:spLocks noChangeArrowheads="1"/>
              </p:cNvSpPr>
              <p:nvPr/>
            </p:nvSpPr>
            <p:spPr bwMode="auto">
              <a:xfrm>
                <a:off x="7062" y="1173"/>
                <a:ext cx="500" cy="500"/>
              </a:xfrm>
              <a:prstGeom prst="ellipse">
                <a:avLst/>
              </a:prstGeom>
              <a:solidFill>
                <a:srgbClr val="FFFF66"/>
              </a:solidFill>
              <a:ln w="9525">
                <a:solidFill>
                  <a:srgbClr val="FF9900"/>
                </a:solidFill>
                <a:round/>
                <a:headEnd/>
                <a:tailEnd/>
              </a:ln>
            </p:spPr>
            <p:txBody>
              <a:bodyPr anchor="ctr"/>
              <a:lstStyle/>
              <a:p>
                <a:pPr algn="ctr"/>
                <a:endParaRPr kumimoji="0" lang="ja-JP" altLang="en-US" sz="5400" b="1">
                  <a:solidFill>
                    <a:schemeClr val="bg1"/>
                  </a:solidFill>
                  <a:latin typeface="Calibri" pitchFamily="34" charset="0"/>
                  <a:ea typeface="メイリオ" pitchFamily="50" charset="-128"/>
                </a:endParaRPr>
              </a:p>
            </p:txBody>
          </p:sp>
        </p:grpSp>
        <p:sp>
          <p:nvSpPr>
            <p:cNvPr id="5" name="二等辺三角形 33"/>
            <p:cNvSpPr>
              <a:spLocks noChangeArrowheads="1"/>
            </p:cNvSpPr>
            <p:nvPr/>
          </p:nvSpPr>
          <p:spPr bwMode="auto">
            <a:xfrm>
              <a:off x="7852" y="2471"/>
              <a:ext cx="523" cy="541"/>
            </a:xfrm>
            <a:prstGeom prst="triangle">
              <a:avLst>
                <a:gd name="adj" fmla="val 50000"/>
              </a:avLst>
            </a:prstGeom>
            <a:solidFill>
              <a:srgbClr val="6699FF"/>
            </a:solidFill>
            <a:ln w="12700" algn="ctr">
              <a:solidFill>
                <a:srgbClr val="3366FF"/>
              </a:solidFill>
              <a:miter lim="800000"/>
              <a:headEnd/>
              <a:tailEnd/>
            </a:ln>
          </p:spPr>
          <p:txBody>
            <a:bodyPr anchor="ctr"/>
            <a:lstStyle/>
            <a:p>
              <a:pPr algn="ctr" fontAlgn="auto">
                <a:spcBef>
                  <a:spcPts val="0"/>
                </a:spcBef>
                <a:spcAft>
                  <a:spcPts val="0"/>
                </a:spcAft>
                <a:defRPr/>
              </a:pPr>
              <a:endParaRPr kumimoji="0" lang="ja-JP" altLang="en-US" dirty="0">
                <a:solidFill>
                  <a:schemeClr val="lt1"/>
                </a:solidFill>
                <a:latin typeface="+mn-lt"/>
                <a:ea typeface="+mn-ea"/>
              </a:endParaRPr>
            </a:p>
          </p:txBody>
        </p:sp>
        <p:sp>
          <p:nvSpPr>
            <p:cNvPr id="19494" name="Oval 15"/>
            <p:cNvSpPr>
              <a:spLocks noChangeArrowheads="1"/>
            </p:cNvSpPr>
            <p:nvPr/>
          </p:nvSpPr>
          <p:spPr bwMode="auto">
            <a:xfrm>
              <a:off x="7865" y="2213"/>
              <a:ext cx="500" cy="500"/>
            </a:xfrm>
            <a:prstGeom prst="ellipse">
              <a:avLst/>
            </a:prstGeom>
            <a:solidFill>
              <a:srgbClr val="6699FF"/>
            </a:solidFill>
            <a:ln w="9525">
              <a:solidFill>
                <a:srgbClr val="3366FF"/>
              </a:solidFill>
              <a:round/>
              <a:headEnd/>
              <a:tailEnd/>
            </a:ln>
          </p:spPr>
          <p:txBody>
            <a:bodyPr anchor="ctr"/>
            <a:lstStyle/>
            <a:p>
              <a:pPr algn="ctr"/>
              <a:endParaRPr kumimoji="0" lang="ja-JP" altLang="en-US" sz="2000" b="1">
                <a:solidFill>
                  <a:schemeClr val="bg1"/>
                </a:solidFill>
                <a:latin typeface="Calibri" pitchFamily="34" charset="0"/>
                <a:ea typeface="メイリオ" pitchFamily="50" charset="-128"/>
              </a:endParaRPr>
            </a:p>
          </p:txBody>
        </p:sp>
      </p:grpSp>
      <p:grpSp>
        <p:nvGrpSpPr>
          <p:cNvPr id="19478" name="Group 34"/>
          <p:cNvGrpSpPr>
            <a:grpSpLocks/>
          </p:cNvGrpSpPr>
          <p:nvPr/>
        </p:nvGrpSpPr>
        <p:grpSpPr bwMode="auto">
          <a:xfrm>
            <a:off x="6080125" y="3527425"/>
            <a:ext cx="565150" cy="800100"/>
            <a:chOff x="6009" y="2617"/>
            <a:chExt cx="1202" cy="1703"/>
          </a:xfrm>
        </p:grpSpPr>
        <p:grpSp>
          <p:nvGrpSpPr>
            <p:cNvPr id="19479" name="Group 35"/>
            <p:cNvGrpSpPr>
              <a:grpSpLocks/>
            </p:cNvGrpSpPr>
            <p:nvPr/>
          </p:nvGrpSpPr>
          <p:grpSpPr bwMode="auto">
            <a:xfrm>
              <a:off x="6020" y="2617"/>
              <a:ext cx="524" cy="799"/>
              <a:chOff x="7048" y="1173"/>
              <a:chExt cx="524" cy="799"/>
            </a:xfrm>
          </p:grpSpPr>
          <p:sp>
            <p:nvSpPr>
              <p:cNvPr id="6" name="二等辺三角形 33"/>
              <p:cNvSpPr>
                <a:spLocks noChangeArrowheads="1"/>
              </p:cNvSpPr>
              <p:nvPr/>
            </p:nvSpPr>
            <p:spPr bwMode="auto">
              <a:xfrm>
                <a:off x="7047" y="1430"/>
                <a:ext cx="520" cy="541"/>
              </a:xfrm>
              <a:prstGeom prst="triangle">
                <a:avLst>
                  <a:gd name="adj" fmla="val 50000"/>
                </a:avLst>
              </a:prstGeom>
              <a:solidFill>
                <a:srgbClr val="99FF66"/>
              </a:solidFill>
              <a:ln w="12700" algn="ctr">
                <a:solidFill>
                  <a:srgbClr val="339966"/>
                </a:solidFill>
                <a:miter lim="800000"/>
                <a:headEnd/>
                <a:tailEnd/>
              </a:ln>
            </p:spPr>
            <p:txBody>
              <a:bodyPr anchor="ctr"/>
              <a:lstStyle/>
              <a:p>
                <a:pPr algn="ctr" fontAlgn="auto">
                  <a:spcBef>
                    <a:spcPts val="0"/>
                  </a:spcBef>
                  <a:spcAft>
                    <a:spcPts val="0"/>
                  </a:spcAft>
                  <a:defRPr/>
                </a:pPr>
                <a:endParaRPr kumimoji="0" lang="ja-JP" altLang="en-US" dirty="0">
                  <a:solidFill>
                    <a:schemeClr val="lt1"/>
                  </a:solidFill>
                  <a:latin typeface="+mn-lt"/>
                  <a:ea typeface="+mn-ea"/>
                </a:endParaRPr>
              </a:p>
            </p:txBody>
          </p:sp>
          <p:sp>
            <p:nvSpPr>
              <p:cNvPr id="19488" name="Oval 15"/>
              <p:cNvSpPr>
                <a:spLocks noChangeArrowheads="1"/>
              </p:cNvSpPr>
              <p:nvPr/>
            </p:nvSpPr>
            <p:spPr bwMode="auto">
              <a:xfrm>
                <a:off x="7062" y="1173"/>
                <a:ext cx="500" cy="500"/>
              </a:xfrm>
              <a:prstGeom prst="ellipse">
                <a:avLst/>
              </a:prstGeom>
              <a:solidFill>
                <a:srgbClr val="99FF66"/>
              </a:solidFill>
              <a:ln w="9525">
                <a:solidFill>
                  <a:srgbClr val="339966"/>
                </a:solidFill>
                <a:round/>
                <a:headEnd/>
                <a:tailEnd/>
              </a:ln>
            </p:spPr>
            <p:txBody>
              <a:bodyPr anchor="ctr"/>
              <a:lstStyle/>
              <a:p>
                <a:pPr algn="ctr"/>
                <a:endParaRPr kumimoji="0" lang="ja-JP" altLang="en-US" sz="5400" b="1">
                  <a:solidFill>
                    <a:schemeClr val="bg1"/>
                  </a:solidFill>
                  <a:latin typeface="Calibri" pitchFamily="34" charset="0"/>
                  <a:ea typeface="メイリオ" pitchFamily="50" charset="-128"/>
                </a:endParaRPr>
              </a:p>
            </p:txBody>
          </p:sp>
        </p:grpSp>
        <p:sp>
          <p:nvSpPr>
            <p:cNvPr id="34" name="二等辺三角形 33"/>
            <p:cNvSpPr>
              <a:spLocks noChangeArrowheads="1"/>
            </p:cNvSpPr>
            <p:nvPr/>
          </p:nvSpPr>
          <p:spPr bwMode="auto">
            <a:xfrm>
              <a:off x="6674" y="2874"/>
              <a:ext cx="523" cy="544"/>
            </a:xfrm>
            <a:prstGeom prst="triangle">
              <a:avLst>
                <a:gd name="adj" fmla="val 50000"/>
              </a:avLst>
            </a:prstGeom>
            <a:solidFill>
              <a:srgbClr val="FF99FF"/>
            </a:solidFill>
            <a:ln w="12700" algn="ctr">
              <a:solidFill>
                <a:srgbClr val="FF00FF"/>
              </a:solidFill>
              <a:miter lim="800000"/>
              <a:headEnd/>
              <a:tailEnd/>
            </a:ln>
          </p:spPr>
          <p:txBody>
            <a:bodyPr anchor="ctr"/>
            <a:lstStyle/>
            <a:p>
              <a:pPr algn="ctr" fontAlgn="auto">
                <a:spcBef>
                  <a:spcPts val="0"/>
                </a:spcBef>
                <a:spcAft>
                  <a:spcPts val="0"/>
                </a:spcAft>
                <a:defRPr/>
              </a:pPr>
              <a:endParaRPr kumimoji="0" lang="ja-JP" altLang="en-US" dirty="0">
                <a:solidFill>
                  <a:schemeClr val="lt1"/>
                </a:solidFill>
                <a:latin typeface="+mn-lt"/>
                <a:ea typeface="+mn-ea"/>
              </a:endParaRPr>
            </a:p>
          </p:txBody>
        </p:sp>
        <p:sp>
          <p:nvSpPr>
            <p:cNvPr id="19481" name="Oval 15"/>
            <p:cNvSpPr>
              <a:spLocks noChangeArrowheads="1"/>
            </p:cNvSpPr>
            <p:nvPr/>
          </p:nvSpPr>
          <p:spPr bwMode="auto">
            <a:xfrm>
              <a:off x="6689" y="2618"/>
              <a:ext cx="500" cy="500"/>
            </a:xfrm>
            <a:prstGeom prst="ellipse">
              <a:avLst/>
            </a:prstGeom>
            <a:solidFill>
              <a:srgbClr val="FF99FF"/>
            </a:solidFill>
            <a:ln w="9525">
              <a:solidFill>
                <a:srgbClr val="FF00FF"/>
              </a:solidFill>
              <a:round/>
              <a:headEnd/>
              <a:tailEnd/>
            </a:ln>
          </p:spPr>
          <p:txBody>
            <a:bodyPr anchor="ctr"/>
            <a:lstStyle/>
            <a:p>
              <a:pPr algn="ctr"/>
              <a:endParaRPr kumimoji="0" lang="ja-JP" altLang="en-US" sz="5400" b="1">
                <a:solidFill>
                  <a:schemeClr val="bg1"/>
                </a:solidFill>
                <a:latin typeface="Calibri" pitchFamily="34" charset="0"/>
                <a:ea typeface="メイリオ" pitchFamily="50" charset="-128"/>
              </a:endParaRPr>
            </a:p>
          </p:txBody>
        </p:sp>
        <p:grpSp>
          <p:nvGrpSpPr>
            <p:cNvPr id="19482" name="Group 40"/>
            <p:cNvGrpSpPr>
              <a:grpSpLocks/>
            </p:cNvGrpSpPr>
            <p:nvPr/>
          </p:nvGrpSpPr>
          <p:grpSpPr bwMode="auto">
            <a:xfrm>
              <a:off x="6009" y="3510"/>
              <a:ext cx="524" cy="799"/>
              <a:chOff x="7048" y="1173"/>
              <a:chExt cx="524" cy="799"/>
            </a:xfrm>
          </p:grpSpPr>
          <p:sp>
            <p:nvSpPr>
              <p:cNvPr id="7" name="二等辺三角形 33"/>
              <p:cNvSpPr>
                <a:spLocks noChangeArrowheads="1"/>
              </p:cNvSpPr>
              <p:nvPr/>
            </p:nvSpPr>
            <p:spPr bwMode="auto">
              <a:xfrm>
                <a:off x="7048" y="1429"/>
                <a:ext cx="523" cy="544"/>
              </a:xfrm>
              <a:prstGeom prst="triangle">
                <a:avLst>
                  <a:gd name="adj" fmla="val 50000"/>
                </a:avLst>
              </a:prstGeom>
              <a:solidFill>
                <a:srgbClr val="FFFF66"/>
              </a:solidFill>
              <a:ln w="12700" algn="ctr">
                <a:solidFill>
                  <a:srgbClr val="FF9900"/>
                </a:solidFill>
                <a:miter lim="800000"/>
                <a:headEnd/>
                <a:tailEnd/>
              </a:ln>
            </p:spPr>
            <p:txBody>
              <a:bodyPr anchor="ctr"/>
              <a:lstStyle/>
              <a:p>
                <a:pPr algn="ctr" fontAlgn="auto">
                  <a:spcBef>
                    <a:spcPts val="0"/>
                  </a:spcBef>
                  <a:spcAft>
                    <a:spcPts val="0"/>
                  </a:spcAft>
                  <a:defRPr/>
                </a:pPr>
                <a:endParaRPr kumimoji="0" lang="ja-JP" altLang="en-US" dirty="0">
                  <a:solidFill>
                    <a:schemeClr val="lt1"/>
                  </a:solidFill>
                  <a:latin typeface="+mn-lt"/>
                  <a:ea typeface="+mn-ea"/>
                </a:endParaRPr>
              </a:p>
            </p:txBody>
          </p:sp>
          <p:sp>
            <p:nvSpPr>
              <p:cNvPr id="19486" name="Oval 15"/>
              <p:cNvSpPr>
                <a:spLocks noChangeArrowheads="1"/>
              </p:cNvSpPr>
              <p:nvPr/>
            </p:nvSpPr>
            <p:spPr bwMode="auto">
              <a:xfrm>
                <a:off x="7062" y="1173"/>
                <a:ext cx="500" cy="500"/>
              </a:xfrm>
              <a:prstGeom prst="ellipse">
                <a:avLst/>
              </a:prstGeom>
              <a:solidFill>
                <a:srgbClr val="FFFF66"/>
              </a:solidFill>
              <a:ln w="9525">
                <a:solidFill>
                  <a:srgbClr val="FF9900"/>
                </a:solidFill>
                <a:round/>
                <a:headEnd/>
                <a:tailEnd/>
              </a:ln>
            </p:spPr>
            <p:txBody>
              <a:bodyPr anchor="ctr"/>
              <a:lstStyle/>
              <a:p>
                <a:pPr algn="ctr"/>
                <a:endParaRPr kumimoji="0" lang="ja-JP" altLang="en-US" sz="5400" b="1">
                  <a:solidFill>
                    <a:schemeClr val="bg1"/>
                  </a:solidFill>
                  <a:latin typeface="Calibri" pitchFamily="34" charset="0"/>
                  <a:ea typeface="メイリオ" pitchFamily="50" charset="-128"/>
                </a:endParaRPr>
              </a:p>
            </p:txBody>
          </p:sp>
        </p:grpSp>
        <p:sp>
          <p:nvSpPr>
            <p:cNvPr id="8" name="二等辺三角形 33"/>
            <p:cNvSpPr>
              <a:spLocks noChangeArrowheads="1"/>
            </p:cNvSpPr>
            <p:nvPr/>
          </p:nvSpPr>
          <p:spPr bwMode="auto">
            <a:xfrm>
              <a:off x="6688" y="3779"/>
              <a:ext cx="523" cy="541"/>
            </a:xfrm>
            <a:prstGeom prst="triangle">
              <a:avLst>
                <a:gd name="adj" fmla="val 50000"/>
              </a:avLst>
            </a:prstGeom>
            <a:solidFill>
              <a:srgbClr val="6699FF"/>
            </a:solidFill>
            <a:ln w="12700" algn="ctr">
              <a:solidFill>
                <a:srgbClr val="3366FF"/>
              </a:solidFill>
              <a:miter lim="800000"/>
              <a:headEnd/>
              <a:tailEnd/>
            </a:ln>
          </p:spPr>
          <p:txBody>
            <a:bodyPr anchor="ctr"/>
            <a:lstStyle/>
            <a:p>
              <a:pPr algn="ctr" fontAlgn="auto">
                <a:spcBef>
                  <a:spcPts val="0"/>
                </a:spcBef>
                <a:spcAft>
                  <a:spcPts val="0"/>
                </a:spcAft>
                <a:defRPr/>
              </a:pPr>
              <a:endParaRPr kumimoji="0" lang="ja-JP" altLang="en-US" dirty="0">
                <a:solidFill>
                  <a:schemeClr val="lt1"/>
                </a:solidFill>
                <a:latin typeface="+mn-lt"/>
                <a:ea typeface="+mn-ea"/>
              </a:endParaRPr>
            </a:p>
          </p:txBody>
        </p:sp>
        <p:sp>
          <p:nvSpPr>
            <p:cNvPr id="19484" name="Oval 15"/>
            <p:cNvSpPr>
              <a:spLocks noChangeArrowheads="1"/>
            </p:cNvSpPr>
            <p:nvPr/>
          </p:nvSpPr>
          <p:spPr bwMode="auto">
            <a:xfrm>
              <a:off x="6701" y="3521"/>
              <a:ext cx="500" cy="500"/>
            </a:xfrm>
            <a:prstGeom prst="ellipse">
              <a:avLst/>
            </a:prstGeom>
            <a:solidFill>
              <a:srgbClr val="6699FF"/>
            </a:solidFill>
            <a:ln w="9525">
              <a:solidFill>
                <a:srgbClr val="3366FF"/>
              </a:solidFill>
              <a:round/>
              <a:headEnd/>
              <a:tailEnd/>
            </a:ln>
          </p:spPr>
          <p:txBody>
            <a:bodyPr anchor="ctr"/>
            <a:lstStyle/>
            <a:p>
              <a:pPr algn="ctr"/>
              <a:endParaRPr kumimoji="0" lang="ja-JP" altLang="en-US" sz="2000" b="1">
                <a:solidFill>
                  <a:schemeClr val="bg1"/>
                </a:solidFill>
                <a:latin typeface="Calibri" pitchFamily="34" charset="0"/>
                <a:ea typeface="メイリオ" pitchFamily="50" charset="-128"/>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正方形/長方形 71"/>
          <p:cNvSpPr>
            <a:spLocks noChangeArrowheads="1"/>
          </p:cNvSpPr>
          <p:nvPr/>
        </p:nvSpPr>
        <p:spPr bwMode="auto">
          <a:xfrm>
            <a:off x="8186738" y="1928813"/>
            <a:ext cx="825500" cy="3884612"/>
          </a:xfrm>
          <a:prstGeom prst="rect">
            <a:avLst/>
          </a:prstGeom>
          <a:noFill/>
          <a:ln w="12700" algn="ctr">
            <a:solidFill>
              <a:srgbClr val="41719C"/>
            </a:solidFill>
            <a:miter lim="800000"/>
            <a:headEnd/>
            <a:tailEnd/>
          </a:ln>
        </p:spPr>
        <p:txBody>
          <a:bodyPr/>
          <a:lstStyle/>
          <a:p>
            <a:pPr defTabSz="457200">
              <a:defRPr/>
            </a:pPr>
            <a:r>
              <a:rPr lang="ja-JP" altLang="en-US" sz="1015" dirty="0">
                <a:solidFill>
                  <a:prstClr val="black"/>
                </a:solidFill>
                <a:latin typeface="Meiryo UI" panose="020B0604030504040204" pitchFamily="50" charset="-128"/>
                <a:ea typeface="Meiryo UI" panose="020B0604030504040204" pitchFamily="50" charset="-128"/>
              </a:rPr>
              <a:t>期待する姿</a:t>
            </a:r>
            <a:endParaRPr lang="en-US" altLang="ja-JP" sz="1015" dirty="0">
              <a:solidFill>
                <a:prstClr val="black"/>
              </a:solidFill>
              <a:latin typeface="Meiryo UI" panose="020B0604030504040204" pitchFamily="50" charset="-128"/>
              <a:ea typeface="Meiryo UI" panose="020B0604030504040204" pitchFamily="50" charset="-128"/>
            </a:endParaRPr>
          </a:p>
          <a:p>
            <a:pPr defTabSz="457200">
              <a:defRPr/>
            </a:pPr>
            <a:endParaRPr lang="en-US" altLang="ja-JP" sz="1015" dirty="0">
              <a:solidFill>
                <a:prstClr val="black"/>
              </a:solidFill>
              <a:latin typeface="Meiryo UI" panose="020B0604030504040204" pitchFamily="50" charset="-128"/>
              <a:ea typeface="Meiryo UI" panose="020B0604030504040204" pitchFamily="50" charset="-128"/>
            </a:endParaRPr>
          </a:p>
          <a:p>
            <a:pPr defTabSz="457200">
              <a:defRPr/>
            </a:pPr>
            <a:r>
              <a:rPr lang="ja-JP" altLang="en-US" sz="1015" dirty="0">
                <a:solidFill>
                  <a:prstClr val="black"/>
                </a:solidFill>
                <a:latin typeface="Meiryo UI" panose="020B0604030504040204" pitchFamily="50" charset="-128"/>
                <a:ea typeface="Meiryo UI" panose="020B0604030504040204" pitchFamily="50" charset="-128"/>
              </a:rPr>
              <a:t>・適用問題を「図」「言葉と式」で説明できる。</a:t>
            </a:r>
            <a:endParaRPr lang="en-US" altLang="ja-JP" sz="1015" dirty="0">
              <a:solidFill>
                <a:prstClr val="black"/>
              </a:solidFill>
              <a:latin typeface="Meiryo UI" panose="020B0604030504040204" pitchFamily="50" charset="-128"/>
              <a:ea typeface="Meiryo UI" panose="020B0604030504040204" pitchFamily="50" charset="-128"/>
            </a:endParaRPr>
          </a:p>
          <a:p>
            <a:pPr defTabSz="457200">
              <a:defRPr/>
            </a:pPr>
            <a:endParaRPr lang="en-US" altLang="ja-JP" sz="738" dirty="0">
              <a:solidFill>
                <a:prstClr val="black"/>
              </a:solidFill>
              <a:latin typeface="Meiryo UI" panose="020B0604030504040204" pitchFamily="50" charset="-128"/>
              <a:ea typeface="Meiryo UI" panose="020B0604030504040204" pitchFamily="50" charset="-128"/>
            </a:endParaRPr>
          </a:p>
          <a:p>
            <a:pPr defTabSz="457200">
              <a:defRPr/>
            </a:pPr>
            <a:r>
              <a:rPr lang="ja-JP" altLang="en-US" sz="1015" dirty="0">
                <a:solidFill>
                  <a:prstClr val="black"/>
                </a:solidFill>
                <a:latin typeface="Meiryo UI" panose="020B0604030504040204" pitchFamily="50" charset="-128"/>
                <a:ea typeface="Meiryo UI" panose="020B0604030504040204" pitchFamily="50" charset="-128"/>
              </a:rPr>
              <a:t>・「○○さんの考え方は</a:t>
            </a:r>
            <a:r>
              <a:rPr lang="en-US" altLang="ja-JP" sz="1015" dirty="0">
                <a:solidFill>
                  <a:prstClr val="black"/>
                </a:solidFill>
                <a:latin typeface="Meiryo UI" panose="020B0604030504040204" pitchFamily="50" charset="-128"/>
                <a:ea typeface="Meiryo UI" panose="020B0604030504040204" pitchFamily="50" charset="-128"/>
              </a:rPr>
              <a:t>…</a:t>
            </a:r>
            <a:r>
              <a:rPr lang="ja-JP" altLang="en-US" sz="1015" dirty="0">
                <a:solidFill>
                  <a:prstClr val="black"/>
                </a:solidFill>
                <a:latin typeface="Meiryo UI" panose="020B0604030504040204" pitchFamily="50" charset="-128"/>
                <a:ea typeface="Meiryo UI" panose="020B0604030504040204" pitchFamily="50" charset="-128"/>
              </a:rPr>
              <a:t>」（式から友達がどのように考えたのか操作や言葉で表現する。）</a:t>
            </a:r>
            <a:endParaRPr lang="en-US" altLang="ja-JP" sz="1015" dirty="0">
              <a:solidFill>
                <a:prstClr val="black"/>
              </a:solidFill>
              <a:latin typeface="Meiryo UI" panose="020B0604030504040204" pitchFamily="50" charset="-128"/>
              <a:ea typeface="Meiryo UI" panose="020B0604030504040204" pitchFamily="50" charset="-128"/>
            </a:endParaRPr>
          </a:p>
          <a:p>
            <a:pPr defTabSz="457200">
              <a:defRPr/>
            </a:pPr>
            <a:endParaRPr lang="en-US" altLang="ja-JP" sz="738" dirty="0">
              <a:solidFill>
                <a:prstClr val="black"/>
              </a:solidFill>
              <a:latin typeface="Meiryo UI" panose="020B0604030504040204" pitchFamily="50" charset="-128"/>
              <a:ea typeface="Meiryo UI" panose="020B0604030504040204" pitchFamily="50" charset="-128"/>
            </a:endParaRPr>
          </a:p>
          <a:p>
            <a:pPr defTabSz="457200">
              <a:defRPr/>
            </a:pPr>
            <a:r>
              <a:rPr lang="ja-JP" altLang="en-US" sz="1015" dirty="0">
                <a:solidFill>
                  <a:prstClr val="black"/>
                </a:solidFill>
                <a:latin typeface="Meiryo UI" panose="020B0604030504040204" pitchFamily="50" charset="-128"/>
                <a:ea typeface="Meiryo UI" panose="020B0604030504040204" pitchFamily="50" charset="-128"/>
              </a:rPr>
              <a:t>・「合同な三角形を二つ合わせて</a:t>
            </a:r>
            <a:r>
              <a:rPr lang="en-US" altLang="ja-JP" sz="1015" dirty="0">
                <a:solidFill>
                  <a:prstClr val="black"/>
                </a:solidFill>
                <a:latin typeface="Meiryo UI" panose="020B0604030504040204" pitchFamily="50" charset="-128"/>
                <a:ea typeface="Meiryo UI" panose="020B0604030504040204" pitchFamily="50" charset="-128"/>
              </a:rPr>
              <a:t>…</a:t>
            </a:r>
            <a:r>
              <a:rPr lang="ja-JP" altLang="en-US" sz="1015" dirty="0">
                <a:solidFill>
                  <a:prstClr val="black"/>
                </a:solidFill>
                <a:latin typeface="Meiryo UI" panose="020B0604030504040204" pitchFamily="50" charset="-128"/>
                <a:ea typeface="Meiryo UI" panose="020B0604030504040204" pitchFamily="50" charset="-128"/>
              </a:rPr>
              <a:t>」（長方形や平行四辺形に変形して考えようとする姿）</a:t>
            </a:r>
            <a:endParaRPr lang="en-US" altLang="ja-JP" sz="1015" dirty="0">
              <a:solidFill>
                <a:prstClr val="black"/>
              </a:solidFill>
              <a:latin typeface="Meiryo UI" panose="020B0604030504040204" pitchFamily="50" charset="-128"/>
              <a:ea typeface="Meiryo UI" panose="020B0604030504040204" pitchFamily="50" charset="-128"/>
            </a:endParaRPr>
          </a:p>
          <a:p>
            <a:pPr defTabSz="457200">
              <a:defRPr/>
            </a:pPr>
            <a:endParaRPr lang="en-US" altLang="ja-JP" sz="1015" dirty="0">
              <a:solidFill>
                <a:prstClr val="black"/>
              </a:solidFill>
              <a:ea typeface="UD デジタル 教科書体 N-R" panose="02020400000000000000" pitchFamily="17" charset="-128"/>
            </a:endParaRPr>
          </a:p>
          <a:p>
            <a:pPr defTabSz="457200">
              <a:defRPr/>
            </a:pPr>
            <a:endParaRPr lang="en-US" altLang="ja-JP" sz="1015" dirty="0">
              <a:solidFill>
                <a:prstClr val="black"/>
              </a:solidFill>
              <a:ea typeface="UD デジタル 教科書体 N-R" panose="02020400000000000000" pitchFamily="17" charset="-128"/>
            </a:endParaRPr>
          </a:p>
          <a:p>
            <a:pPr defTabSz="457200">
              <a:defRPr/>
            </a:pPr>
            <a:endParaRPr lang="en-US" altLang="ja-JP" sz="1015" dirty="0">
              <a:solidFill>
                <a:prstClr val="black"/>
              </a:solidFill>
              <a:ea typeface="UD デジタル 教科書体 N-R" panose="02020400000000000000" pitchFamily="17" charset="-128"/>
            </a:endParaRPr>
          </a:p>
          <a:p>
            <a:pPr defTabSz="457200">
              <a:defRPr/>
            </a:pPr>
            <a:endParaRPr lang="en-US" altLang="ja-JP" sz="1015" dirty="0">
              <a:solidFill>
                <a:prstClr val="black"/>
              </a:solidFill>
              <a:ea typeface="UD デジタル 教科書体 N-R" panose="02020400000000000000" pitchFamily="17" charset="-128"/>
            </a:endParaRPr>
          </a:p>
          <a:p>
            <a:pPr defTabSz="457200">
              <a:defRPr/>
            </a:pPr>
            <a:endParaRPr lang="en-US" altLang="ja-JP" sz="1015" dirty="0">
              <a:solidFill>
                <a:prstClr val="black"/>
              </a:solidFill>
              <a:ea typeface="UD デジタル 教科書体 N-R" panose="02020400000000000000" pitchFamily="17" charset="-128"/>
            </a:endParaRPr>
          </a:p>
          <a:p>
            <a:pPr defTabSz="457200">
              <a:defRPr/>
            </a:pPr>
            <a:endParaRPr lang="en-US" altLang="ja-JP" sz="1015" dirty="0">
              <a:solidFill>
                <a:prstClr val="black"/>
              </a:solidFill>
              <a:ea typeface="UD デジタル 教科書体 N-R" panose="02020400000000000000" pitchFamily="17" charset="-128"/>
            </a:endParaRPr>
          </a:p>
        </p:txBody>
      </p:sp>
      <p:cxnSp>
        <p:nvCxnSpPr>
          <p:cNvPr id="5" name="直線矢印コネクタ 4">
            <a:extLst/>
          </p:cNvPr>
          <p:cNvCxnSpPr>
            <a:cxnSpLocks/>
          </p:cNvCxnSpPr>
          <p:nvPr/>
        </p:nvCxnSpPr>
        <p:spPr>
          <a:xfrm>
            <a:off x="1316038" y="5883275"/>
            <a:ext cx="6956425"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線矢印コネクタ 9">
            <a:extLst/>
          </p:cNvPr>
          <p:cNvCxnSpPr>
            <a:cxnSpLocks/>
          </p:cNvCxnSpPr>
          <p:nvPr/>
        </p:nvCxnSpPr>
        <p:spPr>
          <a:xfrm flipV="1">
            <a:off x="1316038" y="1698625"/>
            <a:ext cx="0" cy="418465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463" name="Text Box 39"/>
          <p:cNvSpPr txBox="1">
            <a:spLocks noChangeArrowheads="1"/>
          </p:cNvSpPr>
          <p:nvPr/>
        </p:nvSpPr>
        <p:spPr bwMode="auto">
          <a:xfrm>
            <a:off x="8312150" y="5778500"/>
            <a:ext cx="914400" cy="646113"/>
          </a:xfrm>
          <a:prstGeom prst="rect">
            <a:avLst/>
          </a:prstGeom>
          <a:noFill/>
          <a:ln w="9525">
            <a:noFill/>
            <a:miter lim="800000"/>
            <a:headEnd/>
            <a:tailEnd/>
          </a:ln>
        </p:spPr>
        <p:txBody>
          <a:bodyPr>
            <a:spAutoFit/>
          </a:bodyPr>
          <a:lstStyle/>
          <a:p>
            <a:pPr defTabSz="457200"/>
            <a:r>
              <a:rPr lang="ja-JP" altLang="en-US" b="1">
                <a:solidFill>
                  <a:srgbClr val="000000"/>
                </a:solidFill>
                <a:ea typeface="Meiryo UI" pitchFamily="50" charset="-128"/>
                <a:cs typeface="Meiryo UI" pitchFamily="50" charset="-128"/>
              </a:rPr>
              <a:t>授業の流れ</a:t>
            </a:r>
          </a:p>
        </p:txBody>
      </p:sp>
      <p:grpSp>
        <p:nvGrpSpPr>
          <p:cNvPr id="21509" name="グループ化 10"/>
          <p:cNvGrpSpPr>
            <a:grpSpLocks/>
          </p:cNvGrpSpPr>
          <p:nvPr/>
        </p:nvGrpSpPr>
        <p:grpSpPr bwMode="auto">
          <a:xfrm>
            <a:off x="1316038" y="1928813"/>
            <a:ext cx="6751637" cy="3887787"/>
            <a:chOff x="1425575" y="1803400"/>
            <a:chExt cx="7313613" cy="4211638"/>
          </a:xfrm>
        </p:grpSpPr>
        <p:cxnSp>
          <p:nvCxnSpPr>
            <p:cNvPr id="21528" name="直線コネクタ 14"/>
            <p:cNvCxnSpPr>
              <a:cxnSpLocks noChangeShapeType="1"/>
            </p:cNvCxnSpPr>
            <p:nvPr/>
          </p:nvCxnSpPr>
          <p:spPr bwMode="auto">
            <a:xfrm>
              <a:off x="1425575" y="4811713"/>
              <a:ext cx="7313613" cy="0"/>
            </a:xfrm>
            <a:prstGeom prst="line">
              <a:avLst/>
            </a:prstGeom>
            <a:noFill/>
            <a:ln w="6350" cap="rnd" algn="ctr">
              <a:solidFill>
                <a:schemeClr val="tx1"/>
              </a:solidFill>
              <a:prstDash val="sysDot"/>
              <a:miter lim="800000"/>
              <a:headEnd/>
              <a:tailEnd/>
            </a:ln>
          </p:spPr>
        </p:cxnSp>
        <p:grpSp>
          <p:nvGrpSpPr>
            <p:cNvPr id="21529" name="グループ化 8"/>
            <p:cNvGrpSpPr>
              <a:grpSpLocks/>
            </p:cNvGrpSpPr>
            <p:nvPr/>
          </p:nvGrpSpPr>
          <p:grpSpPr bwMode="auto">
            <a:xfrm>
              <a:off x="1470025" y="1803400"/>
              <a:ext cx="7269163" cy="4211638"/>
              <a:chOff x="1470025" y="1803400"/>
              <a:chExt cx="7269163" cy="4211638"/>
            </a:xfrm>
          </p:grpSpPr>
          <p:cxnSp>
            <p:nvCxnSpPr>
              <p:cNvPr id="21530" name="直線コネクタ 88"/>
              <p:cNvCxnSpPr>
                <a:cxnSpLocks noChangeShapeType="1"/>
              </p:cNvCxnSpPr>
              <p:nvPr/>
            </p:nvCxnSpPr>
            <p:spPr bwMode="auto">
              <a:xfrm>
                <a:off x="1495425" y="3543300"/>
                <a:ext cx="7243763" cy="6350"/>
              </a:xfrm>
              <a:prstGeom prst="line">
                <a:avLst/>
              </a:prstGeom>
              <a:noFill/>
              <a:ln w="6350" cap="rnd" algn="ctr">
                <a:solidFill>
                  <a:schemeClr val="tx1"/>
                </a:solidFill>
                <a:prstDash val="sysDot"/>
                <a:miter lim="800000"/>
                <a:headEnd/>
                <a:tailEnd/>
              </a:ln>
            </p:spPr>
          </p:cxnSp>
          <p:grpSp>
            <p:nvGrpSpPr>
              <p:cNvPr id="21531" name="グループ化 7"/>
              <p:cNvGrpSpPr>
                <a:grpSpLocks/>
              </p:cNvGrpSpPr>
              <p:nvPr/>
            </p:nvGrpSpPr>
            <p:grpSpPr bwMode="auto">
              <a:xfrm>
                <a:off x="1470025" y="1803400"/>
                <a:ext cx="7269163" cy="4211638"/>
                <a:chOff x="1470025" y="1803400"/>
                <a:chExt cx="7269163" cy="4211638"/>
              </a:xfrm>
            </p:grpSpPr>
            <p:grpSp>
              <p:nvGrpSpPr>
                <p:cNvPr id="21532" name="Group 65"/>
                <p:cNvGrpSpPr>
                  <a:grpSpLocks/>
                </p:cNvGrpSpPr>
                <p:nvPr/>
              </p:nvGrpSpPr>
              <p:grpSpPr bwMode="auto">
                <a:xfrm>
                  <a:off x="1479550" y="1803400"/>
                  <a:ext cx="7259638" cy="4211638"/>
                  <a:chOff x="932" y="1136"/>
                  <a:chExt cx="4573" cy="2653"/>
                </a:xfrm>
              </p:grpSpPr>
              <p:sp>
                <p:nvSpPr>
                  <p:cNvPr id="21534" name="正方形/長方形 15"/>
                  <p:cNvSpPr>
                    <a:spLocks noChangeArrowheads="1"/>
                  </p:cNvSpPr>
                  <p:nvPr/>
                </p:nvSpPr>
                <p:spPr bwMode="auto">
                  <a:xfrm>
                    <a:off x="1446" y="1138"/>
                    <a:ext cx="506" cy="2651"/>
                  </a:xfrm>
                  <a:prstGeom prst="rect">
                    <a:avLst/>
                  </a:prstGeom>
                  <a:noFill/>
                  <a:ln w="12700" algn="ctr">
                    <a:solidFill>
                      <a:srgbClr val="41719C"/>
                    </a:solidFill>
                    <a:miter lim="800000"/>
                    <a:headEnd/>
                    <a:tailEnd/>
                  </a:ln>
                </p:spPr>
                <p:txBody>
                  <a:bodyPr anchor="ctr"/>
                  <a:lstStyle/>
                  <a:p>
                    <a:pPr algn="ctr" defTabSz="457200"/>
                    <a:endParaRPr lang="ja-JP" altLang="en-US">
                      <a:solidFill>
                        <a:srgbClr val="FFFFFF"/>
                      </a:solidFill>
                      <a:ea typeface="UD デジタル 教科書体 N-R"/>
                      <a:cs typeface="UD デジタル 教科書体 N-R"/>
                    </a:endParaRPr>
                  </a:p>
                </p:txBody>
              </p:sp>
              <p:sp>
                <p:nvSpPr>
                  <p:cNvPr id="21535" name="正方形/長方形 91"/>
                  <p:cNvSpPr>
                    <a:spLocks noChangeArrowheads="1"/>
                  </p:cNvSpPr>
                  <p:nvPr/>
                </p:nvSpPr>
                <p:spPr bwMode="auto">
                  <a:xfrm>
                    <a:off x="938" y="1136"/>
                    <a:ext cx="508" cy="2651"/>
                  </a:xfrm>
                  <a:prstGeom prst="rect">
                    <a:avLst/>
                  </a:prstGeom>
                  <a:noFill/>
                  <a:ln w="12700" algn="ctr">
                    <a:solidFill>
                      <a:srgbClr val="41719C"/>
                    </a:solidFill>
                    <a:miter lim="800000"/>
                    <a:headEnd/>
                    <a:tailEnd/>
                  </a:ln>
                </p:spPr>
                <p:txBody>
                  <a:bodyPr anchor="ctr"/>
                  <a:lstStyle/>
                  <a:p>
                    <a:pPr algn="ctr" defTabSz="457200"/>
                    <a:endParaRPr lang="ja-JP" altLang="en-US">
                      <a:solidFill>
                        <a:srgbClr val="FFFFFF"/>
                      </a:solidFill>
                      <a:ea typeface="UD デジタル 教科書体 N-R"/>
                      <a:cs typeface="UD デジタル 教科書体 N-R"/>
                    </a:endParaRPr>
                  </a:p>
                </p:txBody>
              </p:sp>
              <p:sp>
                <p:nvSpPr>
                  <p:cNvPr id="21536" name="正方形/長方形 89"/>
                  <p:cNvSpPr>
                    <a:spLocks noChangeArrowheads="1"/>
                  </p:cNvSpPr>
                  <p:nvPr/>
                </p:nvSpPr>
                <p:spPr bwMode="auto">
                  <a:xfrm>
                    <a:off x="1952" y="1138"/>
                    <a:ext cx="1027" cy="2651"/>
                  </a:xfrm>
                  <a:prstGeom prst="rect">
                    <a:avLst/>
                  </a:prstGeom>
                  <a:noFill/>
                  <a:ln w="12700" algn="ctr">
                    <a:solidFill>
                      <a:srgbClr val="41719C"/>
                    </a:solidFill>
                    <a:miter lim="800000"/>
                    <a:headEnd/>
                    <a:tailEnd/>
                  </a:ln>
                </p:spPr>
                <p:txBody>
                  <a:bodyPr anchor="ctr"/>
                  <a:lstStyle/>
                  <a:p>
                    <a:pPr algn="ctr" defTabSz="457200"/>
                    <a:endParaRPr lang="ja-JP" altLang="en-US">
                      <a:solidFill>
                        <a:srgbClr val="FFFFFF"/>
                      </a:solidFill>
                      <a:ea typeface="UD デジタル 教科書体 N-R"/>
                      <a:cs typeface="UD デジタル 教科書体 N-R"/>
                    </a:endParaRPr>
                  </a:p>
                </p:txBody>
              </p:sp>
              <p:grpSp>
                <p:nvGrpSpPr>
                  <p:cNvPr id="21537" name="Group 64"/>
                  <p:cNvGrpSpPr>
                    <a:grpSpLocks/>
                  </p:cNvGrpSpPr>
                  <p:nvPr/>
                </p:nvGrpSpPr>
                <p:grpSpPr bwMode="auto">
                  <a:xfrm>
                    <a:off x="3984" y="1136"/>
                    <a:ext cx="1521" cy="2651"/>
                    <a:chOff x="3984" y="1136"/>
                    <a:chExt cx="1521" cy="2651"/>
                  </a:xfrm>
                </p:grpSpPr>
                <p:sp>
                  <p:nvSpPr>
                    <p:cNvPr id="21539" name="正方形/長方形 90"/>
                    <p:cNvSpPr>
                      <a:spLocks noChangeArrowheads="1"/>
                    </p:cNvSpPr>
                    <p:nvPr/>
                  </p:nvSpPr>
                  <p:spPr bwMode="auto">
                    <a:xfrm>
                      <a:off x="3984" y="1136"/>
                      <a:ext cx="1010" cy="2651"/>
                    </a:xfrm>
                    <a:prstGeom prst="rect">
                      <a:avLst/>
                    </a:prstGeom>
                    <a:noFill/>
                    <a:ln w="12700" algn="ctr">
                      <a:solidFill>
                        <a:srgbClr val="41719C"/>
                      </a:solidFill>
                      <a:miter lim="800000"/>
                      <a:headEnd/>
                      <a:tailEnd/>
                    </a:ln>
                  </p:spPr>
                  <p:txBody>
                    <a:bodyPr anchor="ctr"/>
                    <a:lstStyle/>
                    <a:p>
                      <a:pPr algn="ctr" defTabSz="457200"/>
                      <a:endParaRPr lang="ja-JP" altLang="en-US">
                        <a:solidFill>
                          <a:srgbClr val="FFFFFF"/>
                        </a:solidFill>
                        <a:ea typeface="UD デジタル 教科書体 N-R"/>
                        <a:cs typeface="UD デジタル 教科書体 N-R"/>
                      </a:endParaRPr>
                    </a:p>
                  </p:txBody>
                </p:sp>
                <p:sp>
                  <p:nvSpPr>
                    <p:cNvPr id="21540" name="正方形/長方形 91"/>
                    <p:cNvSpPr>
                      <a:spLocks noChangeArrowheads="1"/>
                    </p:cNvSpPr>
                    <p:nvPr/>
                  </p:nvSpPr>
                  <p:spPr bwMode="auto">
                    <a:xfrm>
                      <a:off x="4994" y="1136"/>
                      <a:ext cx="511" cy="2651"/>
                    </a:xfrm>
                    <a:prstGeom prst="rect">
                      <a:avLst/>
                    </a:prstGeom>
                    <a:noFill/>
                    <a:ln w="12700" algn="ctr">
                      <a:solidFill>
                        <a:srgbClr val="41719C"/>
                      </a:solidFill>
                      <a:miter lim="800000"/>
                      <a:headEnd/>
                      <a:tailEnd/>
                    </a:ln>
                  </p:spPr>
                  <p:txBody>
                    <a:bodyPr anchor="ctr"/>
                    <a:lstStyle/>
                    <a:p>
                      <a:pPr algn="ctr" defTabSz="457200"/>
                      <a:endParaRPr lang="ja-JP" altLang="en-US">
                        <a:solidFill>
                          <a:srgbClr val="FFFFFF"/>
                        </a:solidFill>
                        <a:ea typeface="UD デジタル 教科書体 N-R"/>
                        <a:cs typeface="UD デジタル 教科書体 N-R"/>
                      </a:endParaRPr>
                    </a:p>
                  </p:txBody>
                </p:sp>
              </p:grpSp>
              <p:sp>
                <p:nvSpPr>
                  <p:cNvPr id="21538" name="正方形/長方形 89"/>
                  <p:cNvSpPr>
                    <a:spLocks noChangeArrowheads="1"/>
                  </p:cNvSpPr>
                  <p:nvPr/>
                </p:nvSpPr>
                <p:spPr bwMode="auto">
                  <a:xfrm>
                    <a:off x="2968" y="1136"/>
                    <a:ext cx="1016" cy="2651"/>
                  </a:xfrm>
                  <a:prstGeom prst="rect">
                    <a:avLst/>
                  </a:prstGeom>
                  <a:noFill/>
                  <a:ln w="12700" algn="ctr">
                    <a:solidFill>
                      <a:srgbClr val="41719C"/>
                    </a:solidFill>
                    <a:miter lim="800000"/>
                    <a:headEnd/>
                    <a:tailEnd/>
                  </a:ln>
                </p:spPr>
                <p:txBody>
                  <a:bodyPr anchor="ctr"/>
                  <a:lstStyle/>
                  <a:p>
                    <a:pPr algn="ctr" defTabSz="457200"/>
                    <a:endParaRPr lang="ja-JP" altLang="en-US">
                      <a:solidFill>
                        <a:srgbClr val="FFFFFF"/>
                      </a:solidFill>
                      <a:ea typeface="UD デジタル 教科書体 N-R"/>
                      <a:cs typeface="UD デジタル 教科書体 N-R"/>
                    </a:endParaRPr>
                  </a:p>
                </p:txBody>
              </p:sp>
            </p:grpSp>
            <p:cxnSp>
              <p:nvCxnSpPr>
                <p:cNvPr id="21533" name="直線コネクタ 39"/>
                <p:cNvCxnSpPr>
                  <a:cxnSpLocks noChangeShapeType="1"/>
                </p:cNvCxnSpPr>
                <p:nvPr/>
              </p:nvCxnSpPr>
              <p:spPr bwMode="auto">
                <a:xfrm>
                  <a:off x="1470025" y="2376488"/>
                  <a:ext cx="7269163" cy="0"/>
                </a:xfrm>
                <a:prstGeom prst="line">
                  <a:avLst/>
                </a:prstGeom>
                <a:noFill/>
                <a:ln w="6350" cap="rnd" algn="ctr">
                  <a:solidFill>
                    <a:schemeClr val="tx1"/>
                  </a:solidFill>
                  <a:prstDash val="sysDot"/>
                  <a:miter lim="800000"/>
                  <a:headEnd/>
                  <a:tailEnd/>
                </a:ln>
              </p:spPr>
            </p:cxnSp>
          </p:grpSp>
        </p:grpSp>
      </p:grpSp>
      <p:sp>
        <p:nvSpPr>
          <p:cNvPr id="19467" name="テキスト ボックス 93"/>
          <p:cNvSpPr txBox="1">
            <a:spLocks noChangeArrowheads="1"/>
          </p:cNvSpPr>
          <p:nvPr/>
        </p:nvSpPr>
        <p:spPr bwMode="auto">
          <a:xfrm>
            <a:off x="-14288" y="2305050"/>
            <a:ext cx="1549401" cy="369888"/>
          </a:xfrm>
          <a:prstGeom prst="rect">
            <a:avLst/>
          </a:prstGeom>
          <a:noFill/>
          <a:ln w="9525">
            <a:noFill/>
            <a:miter lim="800000"/>
            <a:headEnd/>
            <a:tailEnd/>
          </a:ln>
        </p:spPr>
        <p:txBody>
          <a:bodyPr wrap="none">
            <a:spAutoFit/>
          </a:bodyPr>
          <a:lstStyle/>
          <a:p>
            <a:pPr defTabSz="457200"/>
            <a:r>
              <a:rPr lang="ja-JP" altLang="en-US" b="1">
                <a:solidFill>
                  <a:srgbClr val="000000"/>
                </a:solidFill>
                <a:latin typeface="Meiryo UI" pitchFamily="50" charset="-128"/>
                <a:ea typeface="Meiryo UI" pitchFamily="50" charset="-128"/>
                <a:cs typeface="Meiryo UI" pitchFamily="50" charset="-128"/>
              </a:rPr>
              <a:t>本時の目標▶</a:t>
            </a:r>
            <a:endParaRPr lang="en-US" altLang="ja-JP" b="1">
              <a:solidFill>
                <a:srgbClr val="000000"/>
              </a:solidFill>
              <a:latin typeface="Meiryo UI" pitchFamily="50" charset="-128"/>
              <a:ea typeface="Meiryo UI" pitchFamily="50" charset="-128"/>
              <a:cs typeface="Meiryo UI" pitchFamily="50" charset="-128"/>
            </a:endParaRPr>
          </a:p>
        </p:txBody>
      </p:sp>
      <p:sp>
        <p:nvSpPr>
          <p:cNvPr id="19468" name="テキスト ボックス 95"/>
          <p:cNvSpPr txBox="1">
            <a:spLocks noChangeArrowheads="1"/>
          </p:cNvSpPr>
          <p:nvPr/>
        </p:nvSpPr>
        <p:spPr bwMode="auto">
          <a:xfrm>
            <a:off x="50800" y="4276725"/>
            <a:ext cx="1319213" cy="646113"/>
          </a:xfrm>
          <a:prstGeom prst="rect">
            <a:avLst/>
          </a:prstGeom>
          <a:noFill/>
          <a:ln w="9525">
            <a:noFill/>
            <a:miter lim="800000"/>
            <a:headEnd/>
            <a:tailEnd/>
          </a:ln>
        </p:spPr>
        <p:txBody>
          <a:bodyPr wrap="none">
            <a:spAutoFit/>
          </a:bodyPr>
          <a:lstStyle/>
          <a:p>
            <a:pPr defTabSz="457200">
              <a:defRPr/>
            </a:pPr>
            <a:r>
              <a:rPr lang="ja-JP" altLang="en-US" b="1" dirty="0">
                <a:solidFill>
                  <a:prstClr val="black"/>
                </a:solidFill>
                <a:latin typeface="Meiryo UI" pitchFamily="50" charset="-128"/>
                <a:ea typeface="Meiryo UI" pitchFamily="50" charset="-128"/>
                <a:cs typeface="Meiryo UI" pitchFamily="50" charset="-128"/>
              </a:rPr>
              <a:t>前時までの</a:t>
            </a:r>
            <a:endParaRPr lang="en-US" altLang="ja-JP" b="1" dirty="0">
              <a:solidFill>
                <a:prstClr val="black"/>
              </a:solidFill>
              <a:latin typeface="Meiryo UI" pitchFamily="50" charset="-128"/>
              <a:ea typeface="Meiryo UI" pitchFamily="50" charset="-128"/>
              <a:cs typeface="Meiryo UI" pitchFamily="50" charset="-128"/>
            </a:endParaRPr>
          </a:p>
          <a:p>
            <a:pPr defTabSz="457200">
              <a:defRPr/>
            </a:pPr>
            <a:r>
              <a:rPr lang="ja-JP" altLang="en-US" b="1" dirty="0">
                <a:solidFill>
                  <a:prstClr val="black"/>
                </a:solidFill>
                <a:latin typeface="Meiryo UI" pitchFamily="50" charset="-128"/>
                <a:ea typeface="Meiryo UI" pitchFamily="50" charset="-128"/>
                <a:cs typeface="Meiryo UI" pitchFamily="50" charset="-128"/>
              </a:rPr>
              <a:t>子供の姿▶</a:t>
            </a:r>
            <a:endParaRPr lang="en-US" altLang="ja-JP" sz="1292" b="1" dirty="0">
              <a:solidFill>
                <a:prstClr val="black"/>
              </a:solidFill>
              <a:latin typeface="Meiryo UI" pitchFamily="50" charset="-128"/>
              <a:ea typeface="Meiryo UI" pitchFamily="50" charset="-128"/>
              <a:cs typeface="Meiryo UI" pitchFamily="50" charset="-128"/>
            </a:endParaRPr>
          </a:p>
        </p:txBody>
      </p:sp>
      <p:sp>
        <p:nvSpPr>
          <p:cNvPr id="19475" name="正方形/長方形 19"/>
          <p:cNvSpPr>
            <a:spLocks noChangeArrowheads="1"/>
          </p:cNvSpPr>
          <p:nvPr/>
        </p:nvSpPr>
        <p:spPr bwMode="auto">
          <a:xfrm>
            <a:off x="47625" y="2586038"/>
            <a:ext cx="1219200" cy="657225"/>
          </a:xfrm>
          <a:prstGeom prst="rect">
            <a:avLst/>
          </a:prstGeom>
          <a:noFill/>
          <a:ln w="9525">
            <a:noFill/>
            <a:miter lim="800000"/>
            <a:headEnd/>
            <a:tailEnd/>
          </a:ln>
        </p:spPr>
        <p:txBody>
          <a:bodyPr>
            <a:spAutoFit/>
          </a:bodyPr>
          <a:lstStyle/>
          <a:p>
            <a:pPr defTabSz="457200">
              <a:lnSpc>
                <a:spcPts val="1108"/>
              </a:lnSpc>
              <a:defRPr/>
            </a:pPr>
            <a:r>
              <a:rPr lang="ja-JP" altLang="en-US" sz="1015" b="1" dirty="0">
                <a:solidFill>
                  <a:prstClr val="black"/>
                </a:solidFill>
                <a:ea typeface="UD デジタル 教科書体 N-R" panose="02020400000000000000" pitchFamily="17" charset="-128"/>
              </a:rPr>
              <a:t>三角形の面積の求め方を、既習の図形の面積の求め方に帰着して考える。</a:t>
            </a:r>
            <a:endParaRPr lang="en-US" altLang="ja-JP" sz="1015" dirty="0">
              <a:solidFill>
                <a:prstClr val="black"/>
              </a:solidFill>
              <a:ea typeface="UD デジタル 教科書体 N-R" panose="02020400000000000000" pitchFamily="17" charset="-128"/>
            </a:endParaRPr>
          </a:p>
        </p:txBody>
      </p:sp>
      <p:sp>
        <p:nvSpPr>
          <p:cNvPr id="19480" name="正方形/長方形 19"/>
          <p:cNvSpPr>
            <a:spLocks noChangeArrowheads="1"/>
          </p:cNvSpPr>
          <p:nvPr/>
        </p:nvSpPr>
        <p:spPr bwMode="auto">
          <a:xfrm>
            <a:off x="66675" y="4870450"/>
            <a:ext cx="1220788" cy="657225"/>
          </a:xfrm>
          <a:prstGeom prst="rect">
            <a:avLst/>
          </a:prstGeom>
          <a:noFill/>
          <a:ln w="9525">
            <a:noFill/>
            <a:miter lim="800000"/>
            <a:headEnd/>
            <a:tailEnd/>
          </a:ln>
        </p:spPr>
        <p:txBody>
          <a:bodyPr>
            <a:spAutoFit/>
          </a:bodyPr>
          <a:lstStyle/>
          <a:p>
            <a:pPr defTabSz="457200">
              <a:lnSpc>
                <a:spcPts val="1108"/>
              </a:lnSpc>
              <a:defRPr/>
            </a:pPr>
            <a:r>
              <a:rPr lang="ja-JP" altLang="en-US" sz="1015" b="1" dirty="0">
                <a:solidFill>
                  <a:prstClr val="black"/>
                </a:solidFill>
                <a:ea typeface="UD デジタル 教科書体 N-R" panose="02020400000000000000" pitchFamily="17" charset="-128"/>
              </a:rPr>
              <a:t>平行四辺形の面積を、長方形に帰着する方法で考えることができている。</a:t>
            </a:r>
            <a:endParaRPr lang="en-US" altLang="ja-JP" sz="1015" dirty="0">
              <a:solidFill>
                <a:prstClr val="black"/>
              </a:solidFill>
              <a:ea typeface="UD デジタル 教科書体 N-R" panose="02020400000000000000" pitchFamily="17" charset="-128"/>
            </a:endParaRPr>
          </a:p>
        </p:txBody>
      </p:sp>
      <p:sp>
        <p:nvSpPr>
          <p:cNvPr id="19481" name="Rectangle 51"/>
          <p:cNvSpPr>
            <a:spLocks noChangeArrowheads="1"/>
          </p:cNvSpPr>
          <p:nvPr/>
        </p:nvSpPr>
        <p:spPr bwMode="auto">
          <a:xfrm>
            <a:off x="1098550" y="6113463"/>
            <a:ext cx="338138" cy="77787"/>
          </a:xfrm>
          <a:prstGeom prst="rect">
            <a:avLst/>
          </a:prstGeom>
          <a:noFill/>
          <a:ln w="9525">
            <a:noFill/>
            <a:miter lim="800000"/>
            <a:headEnd/>
            <a:tailEnd/>
          </a:ln>
        </p:spPr>
        <p:txBody>
          <a:bodyPr wrap="none" anchor="ctr"/>
          <a:lstStyle/>
          <a:p>
            <a:pPr algn="ctr" defTabSz="457200"/>
            <a:r>
              <a:rPr lang="en-US" altLang="ja-JP">
                <a:solidFill>
                  <a:srgbClr val="000000"/>
                </a:solidFill>
                <a:ea typeface="UD デジタル 教科書体 N-R"/>
                <a:cs typeface="UD デジタル 教科書体 N-R"/>
              </a:rPr>
              <a:t>0</a:t>
            </a:r>
          </a:p>
        </p:txBody>
      </p:sp>
      <p:sp>
        <p:nvSpPr>
          <p:cNvPr id="19482" name="Rectangle 52"/>
          <p:cNvSpPr>
            <a:spLocks noChangeArrowheads="1"/>
          </p:cNvSpPr>
          <p:nvPr/>
        </p:nvSpPr>
        <p:spPr bwMode="auto">
          <a:xfrm>
            <a:off x="2476500" y="6124575"/>
            <a:ext cx="706438" cy="76200"/>
          </a:xfrm>
          <a:prstGeom prst="rect">
            <a:avLst/>
          </a:prstGeom>
          <a:noFill/>
          <a:ln w="9525">
            <a:noFill/>
            <a:miter lim="800000"/>
            <a:headEnd/>
            <a:tailEnd/>
          </a:ln>
        </p:spPr>
        <p:txBody>
          <a:bodyPr wrap="none" anchor="ctr"/>
          <a:lstStyle/>
          <a:p>
            <a:pPr algn="ctr" defTabSz="457200"/>
            <a:r>
              <a:rPr lang="en-US" altLang="ja-JP">
                <a:solidFill>
                  <a:srgbClr val="000000"/>
                </a:solidFill>
                <a:ea typeface="UD デジタル 教科書体 N-R"/>
                <a:cs typeface="UD デジタル 教科書体 N-R"/>
              </a:rPr>
              <a:t>10</a:t>
            </a:r>
          </a:p>
        </p:txBody>
      </p:sp>
      <p:sp>
        <p:nvSpPr>
          <p:cNvPr id="19483" name="Rectangle 53"/>
          <p:cNvSpPr>
            <a:spLocks noChangeArrowheads="1"/>
          </p:cNvSpPr>
          <p:nvPr/>
        </p:nvSpPr>
        <p:spPr bwMode="auto">
          <a:xfrm>
            <a:off x="4183063" y="6124575"/>
            <a:ext cx="338137" cy="77788"/>
          </a:xfrm>
          <a:prstGeom prst="rect">
            <a:avLst/>
          </a:prstGeom>
          <a:noFill/>
          <a:ln w="9525">
            <a:noFill/>
            <a:miter lim="800000"/>
            <a:headEnd/>
            <a:tailEnd/>
          </a:ln>
        </p:spPr>
        <p:txBody>
          <a:bodyPr wrap="none" anchor="ctr"/>
          <a:lstStyle/>
          <a:p>
            <a:pPr algn="ctr" defTabSz="457200"/>
            <a:r>
              <a:rPr lang="en-US" altLang="ja-JP">
                <a:solidFill>
                  <a:srgbClr val="000000"/>
                </a:solidFill>
                <a:ea typeface="UD デジタル 教科書体 N-R"/>
                <a:cs typeface="UD デジタル 教科書体 N-R"/>
              </a:rPr>
              <a:t>20</a:t>
            </a:r>
          </a:p>
        </p:txBody>
      </p:sp>
      <p:sp>
        <p:nvSpPr>
          <p:cNvPr id="19484" name="Rectangle 54"/>
          <p:cNvSpPr>
            <a:spLocks noChangeArrowheads="1"/>
          </p:cNvSpPr>
          <p:nvPr/>
        </p:nvSpPr>
        <p:spPr bwMode="auto">
          <a:xfrm>
            <a:off x="5665788" y="6122988"/>
            <a:ext cx="336550" cy="77787"/>
          </a:xfrm>
          <a:prstGeom prst="rect">
            <a:avLst/>
          </a:prstGeom>
          <a:noFill/>
          <a:ln w="9525">
            <a:noFill/>
            <a:miter lim="800000"/>
            <a:headEnd/>
            <a:tailEnd/>
          </a:ln>
        </p:spPr>
        <p:txBody>
          <a:bodyPr wrap="none" anchor="ctr"/>
          <a:lstStyle/>
          <a:p>
            <a:pPr algn="ctr" defTabSz="457200"/>
            <a:r>
              <a:rPr lang="en-US" altLang="ja-JP">
                <a:solidFill>
                  <a:srgbClr val="000000"/>
                </a:solidFill>
                <a:ea typeface="UD デジタル 教科書体 N-R"/>
                <a:cs typeface="UD デジタル 教科書体 N-R"/>
              </a:rPr>
              <a:t>30</a:t>
            </a:r>
          </a:p>
        </p:txBody>
      </p:sp>
      <p:sp>
        <p:nvSpPr>
          <p:cNvPr id="19485" name="Rectangle 56"/>
          <p:cNvSpPr>
            <a:spLocks noChangeArrowheads="1"/>
          </p:cNvSpPr>
          <p:nvPr/>
        </p:nvSpPr>
        <p:spPr bwMode="auto">
          <a:xfrm>
            <a:off x="7893050" y="6110288"/>
            <a:ext cx="336550" cy="77787"/>
          </a:xfrm>
          <a:prstGeom prst="rect">
            <a:avLst/>
          </a:prstGeom>
          <a:noFill/>
          <a:ln w="9525">
            <a:noFill/>
            <a:miter lim="800000"/>
            <a:headEnd/>
            <a:tailEnd/>
          </a:ln>
        </p:spPr>
        <p:txBody>
          <a:bodyPr wrap="none" anchor="ctr"/>
          <a:lstStyle/>
          <a:p>
            <a:pPr algn="ctr" defTabSz="457200"/>
            <a:r>
              <a:rPr lang="en-US" altLang="ja-JP">
                <a:solidFill>
                  <a:srgbClr val="000000"/>
                </a:solidFill>
                <a:ea typeface="UD デジタル 教科書体 N-R"/>
                <a:cs typeface="UD デジタル 教科書体 N-R"/>
              </a:rPr>
              <a:t>45</a:t>
            </a:r>
          </a:p>
        </p:txBody>
      </p:sp>
      <p:sp>
        <p:nvSpPr>
          <p:cNvPr id="19486" name="Rectangle 57"/>
          <p:cNvSpPr>
            <a:spLocks noChangeArrowheads="1"/>
          </p:cNvSpPr>
          <p:nvPr/>
        </p:nvSpPr>
        <p:spPr bwMode="auto">
          <a:xfrm>
            <a:off x="7150100" y="6122988"/>
            <a:ext cx="336550" cy="77787"/>
          </a:xfrm>
          <a:prstGeom prst="rect">
            <a:avLst/>
          </a:prstGeom>
          <a:noFill/>
          <a:ln w="9525">
            <a:noFill/>
            <a:miter lim="800000"/>
            <a:headEnd/>
            <a:tailEnd/>
          </a:ln>
        </p:spPr>
        <p:txBody>
          <a:bodyPr wrap="none" anchor="ctr"/>
          <a:lstStyle/>
          <a:p>
            <a:pPr algn="ctr" defTabSz="457200"/>
            <a:r>
              <a:rPr lang="en-US" altLang="ja-JP">
                <a:solidFill>
                  <a:srgbClr val="000000"/>
                </a:solidFill>
                <a:ea typeface="UD デジタル 教科書体 N-R"/>
                <a:cs typeface="UD デジタル 教科書体 N-R"/>
              </a:rPr>
              <a:t>40</a:t>
            </a:r>
          </a:p>
        </p:txBody>
      </p:sp>
      <p:sp>
        <p:nvSpPr>
          <p:cNvPr id="19487" name="Rectangle 63"/>
          <p:cNvSpPr>
            <a:spLocks noChangeArrowheads="1"/>
          </p:cNvSpPr>
          <p:nvPr/>
        </p:nvSpPr>
        <p:spPr bwMode="auto">
          <a:xfrm>
            <a:off x="1901825" y="6122988"/>
            <a:ext cx="336550" cy="77787"/>
          </a:xfrm>
          <a:prstGeom prst="rect">
            <a:avLst/>
          </a:prstGeom>
          <a:noFill/>
          <a:ln w="9525">
            <a:noFill/>
            <a:miter lim="800000"/>
            <a:headEnd/>
            <a:tailEnd/>
          </a:ln>
        </p:spPr>
        <p:txBody>
          <a:bodyPr wrap="none" anchor="ctr"/>
          <a:lstStyle/>
          <a:p>
            <a:pPr algn="ctr" defTabSz="457200"/>
            <a:r>
              <a:rPr lang="en-US" altLang="ja-JP">
                <a:solidFill>
                  <a:srgbClr val="000000"/>
                </a:solidFill>
                <a:ea typeface="UD デジタル 教科書体 N-R"/>
                <a:cs typeface="UD デジタル 教科書体 N-R"/>
              </a:rPr>
              <a:t>5</a:t>
            </a:r>
          </a:p>
        </p:txBody>
      </p:sp>
      <p:sp>
        <p:nvSpPr>
          <p:cNvPr id="74" name="正方形/長方形 73">
            <a:extLst/>
          </p:cNvPr>
          <p:cNvSpPr/>
          <p:nvPr/>
        </p:nvSpPr>
        <p:spPr>
          <a:xfrm>
            <a:off x="1536700" y="1089025"/>
            <a:ext cx="6015038" cy="6746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lstStyle/>
          <a:p>
            <a:pPr defTabSz="457200">
              <a:defRPr/>
            </a:pPr>
            <a:r>
              <a:rPr lang="ja-JP" altLang="en-US" sz="1108" b="1" dirty="0">
                <a:solidFill>
                  <a:prstClr val="black"/>
                </a:solidFill>
                <a:latin typeface="Meiryo UI" pitchFamily="50" charset="-128"/>
                <a:ea typeface="Meiryo UI" pitchFamily="50" charset="-128"/>
                <a:cs typeface="Meiryo UI" pitchFamily="50" charset="-128"/>
              </a:rPr>
              <a:t>単元の目標</a:t>
            </a:r>
            <a:endParaRPr lang="en-US" altLang="ja-JP" sz="1108" b="1" dirty="0">
              <a:solidFill>
                <a:prstClr val="black"/>
              </a:solidFill>
              <a:latin typeface="Meiryo UI" pitchFamily="50" charset="-128"/>
              <a:ea typeface="Meiryo UI" pitchFamily="50" charset="-128"/>
              <a:cs typeface="Meiryo UI" pitchFamily="50" charset="-128"/>
            </a:endParaRPr>
          </a:p>
        </p:txBody>
      </p:sp>
      <p:sp>
        <p:nvSpPr>
          <p:cNvPr id="76" name="正方形/長方形 75"/>
          <p:cNvSpPr/>
          <p:nvPr/>
        </p:nvSpPr>
        <p:spPr>
          <a:xfrm>
            <a:off x="187325" y="1222375"/>
            <a:ext cx="939800" cy="4302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ja-JP" altLang="en-US" sz="2585">
                <a:solidFill>
                  <a:srgbClr val="FFFFFF"/>
                </a:solidFill>
                <a:latin typeface="Meiryo UI" pitchFamily="50" charset="-128"/>
                <a:ea typeface="Meiryo UI" pitchFamily="50" charset="-128"/>
                <a:cs typeface="Meiryo UI" pitchFamily="50" charset="-128"/>
              </a:rPr>
              <a:t>例</a:t>
            </a:r>
          </a:p>
        </p:txBody>
      </p:sp>
      <p:sp>
        <p:nvSpPr>
          <p:cNvPr id="69" name="正方形/長方形 68">
            <a:extLst/>
          </p:cNvPr>
          <p:cNvSpPr/>
          <p:nvPr/>
        </p:nvSpPr>
        <p:spPr>
          <a:xfrm>
            <a:off x="7624763" y="1098550"/>
            <a:ext cx="1077912" cy="6746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ja-JP" altLang="en-US" sz="969" b="1" dirty="0">
                <a:solidFill>
                  <a:prstClr val="black"/>
                </a:solidFill>
                <a:latin typeface="Meiryo UI" pitchFamily="50" charset="-128"/>
                <a:ea typeface="Meiryo UI" pitchFamily="50" charset="-128"/>
                <a:cs typeface="Meiryo UI" pitchFamily="50" charset="-128"/>
              </a:rPr>
              <a:t>　例）小</a:t>
            </a:r>
            <a:r>
              <a:rPr lang="en-US" altLang="ja-JP" sz="969" b="1" dirty="0">
                <a:solidFill>
                  <a:prstClr val="black"/>
                </a:solidFill>
                <a:latin typeface="Meiryo UI" pitchFamily="50" charset="-128"/>
                <a:ea typeface="Meiryo UI" pitchFamily="50" charset="-128"/>
                <a:cs typeface="Meiryo UI" pitchFamily="50" charset="-128"/>
              </a:rPr>
              <a:t>5</a:t>
            </a:r>
            <a:r>
              <a:rPr lang="ja-JP" altLang="en-US" sz="969" b="1" dirty="0">
                <a:solidFill>
                  <a:prstClr val="black"/>
                </a:solidFill>
                <a:latin typeface="Meiryo UI" pitchFamily="50" charset="-128"/>
                <a:ea typeface="Meiryo UI" pitchFamily="50" charset="-128"/>
                <a:cs typeface="Meiryo UI" pitchFamily="50" charset="-128"/>
              </a:rPr>
              <a:t>・算数　</a:t>
            </a:r>
            <a:endParaRPr lang="en-US" altLang="ja-JP" sz="969" b="1" dirty="0">
              <a:solidFill>
                <a:prstClr val="black"/>
              </a:solidFill>
              <a:latin typeface="Meiryo UI" pitchFamily="50" charset="-128"/>
              <a:ea typeface="Meiryo UI" pitchFamily="50" charset="-128"/>
              <a:cs typeface="Meiryo UI" pitchFamily="50" charset="-128"/>
            </a:endParaRPr>
          </a:p>
          <a:p>
            <a:pPr algn="ctr" defTabSz="457200">
              <a:defRPr/>
            </a:pPr>
            <a:r>
              <a:rPr lang="ja-JP" altLang="en-US" sz="969" b="1" dirty="0">
                <a:solidFill>
                  <a:prstClr val="black"/>
                </a:solidFill>
                <a:latin typeface="Meiryo UI" pitchFamily="50" charset="-128"/>
                <a:ea typeface="Meiryo UI" pitchFamily="50" charset="-128"/>
                <a:cs typeface="Meiryo UI" pitchFamily="50" charset="-128"/>
              </a:rPr>
              <a:t>「図形の面積」</a:t>
            </a:r>
            <a:endParaRPr lang="en-US" altLang="ja-JP" sz="969" b="1" dirty="0">
              <a:solidFill>
                <a:prstClr val="black"/>
              </a:solidFill>
              <a:latin typeface="Meiryo UI" pitchFamily="50" charset="-128"/>
              <a:ea typeface="Meiryo UI" pitchFamily="50" charset="-128"/>
              <a:cs typeface="Meiryo UI" pitchFamily="50" charset="-128"/>
            </a:endParaRPr>
          </a:p>
          <a:p>
            <a:pPr algn="ctr" defTabSz="457200">
              <a:defRPr/>
            </a:pPr>
            <a:r>
              <a:rPr lang="ja-JP" altLang="en-US" sz="969" b="1" dirty="0">
                <a:solidFill>
                  <a:prstClr val="black"/>
                </a:solidFill>
                <a:latin typeface="Meiryo UI" pitchFamily="50" charset="-128"/>
                <a:ea typeface="Meiryo UI" pitchFamily="50" charset="-128"/>
                <a:cs typeface="Meiryo UI" pitchFamily="50" charset="-128"/>
              </a:rPr>
              <a:t>（４</a:t>
            </a:r>
            <a:r>
              <a:rPr lang="en-US" altLang="ja-JP" sz="969" b="1" dirty="0">
                <a:solidFill>
                  <a:prstClr val="black"/>
                </a:solidFill>
                <a:latin typeface="Meiryo UI" pitchFamily="50" charset="-128"/>
                <a:ea typeface="Meiryo UI" pitchFamily="50" charset="-128"/>
                <a:cs typeface="Meiryo UI" pitchFamily="50" charset="-128"/>
              </a:rPr>
              <a:t>/12</a:t>
            </a:r>
            <a:r>
              <a:rPr lang="ja-JP" altLang="en-US" sz="969" b="1" dirty="0">
                <a:solidFill>
                  <a:prstClr val="black"/>
                </a:solidFill>
                <a:latin typeface="Meiryo UI" pitchFamily="50" charset="-128"/>
                <a:ea typeface="Meiryo UI" pitchFamily="50" charset="-128"/>
                <a:cs typeface="Meiryo UI" pitchFamily="50" charset="-128"/>
              </a:rPr>
              <a:t>時間）</a:t>
            </a:r>
            <a:endParaRPr lang="en-US" altLang="ja-JP" sz="1108" b="1" dirty="0">
              <a:solidFill>
                <a:prstClr val="black"/>
              </a:solidFill>
              <a:latin typeface="Meiryo UI" pitchFamily="50" charset="-128"/>
              <a:ea typeface="Meiryo UI" pitchFamily="50" charset="-128"/>
              <a:cs typeface="Meiryo UI" pitchFamily="50" charset="-128"/>
            </a:endParaRPr>
          </a:p>
        </p:txBody>
      </p:sp>
      <p:sp>
        <p:nvSpPr>
          <p:cNvPr id="18455" name="正方形/長方形 70"/>
          <p:cNvSpPr>
            <a:spLocks noChangeArrowheads="1"/>
          </p:cNvSpPr>
          <p:nvPr/>
        </p:nvSpPr>
        <p:spPr bwMode="auto">
          <a:xfrm>
            <a:off x="1519238" y="1247775"/>
            <a:ext cx="6069012" cy="560388"/>
          </a:xfrm>
          <a:prstGeom prst="rect">
            <a:avLst/>
          </a:prstGeom>
          <a:noFill/>
          <a:ln w="9525">
            <a:noFill/>
            <a:miter lim="800000"/>
            <a:headEnd/>
            <a:tailEnd/>
          </a:ln>
        </p:spPr>
        <p:txBody>
          <a:bodyPr>
            <a:spAutoFit/>
          </a:bodyPr>
          <a:lstStyle/>
          <a:p>
            <a:pPr defTabSz="457200">
              <a:defRPr/>
            </a:pPr>
            <a:r>
              <a:rPr lang="ja-JP" altLang="en-US" sz="1015">
                <a:solidFill>
                  <a:prstClr val="black"/>
                </a:solidFill>
                <a:latin typeface="Meiryo UI" pitchFamily="50" charset="-128"/>
                <a:ea typeface="Meiryo UI" pitchFamily="50" charset="-128"/>
                <a:cs typeface="Meiryo UI" pitchFamily="50" charset="-128"/>
              </a:rPr>
              <a:t>・三角形、平行四辺形、ひし形及び台形の面積の求め方を、既習の面積の求め方に帰着して考え、説明する。</a:t>
            </a:r>
          </a:p>
          <a:p>
            <a:pPr defTabSz="457200">
              <a:defRPr/>
            </a:pPr>
            <a:r>
              <a:rPr lang="ja-JP" altLang="en-US" sz="1015">
                <a:solidFill>
                  <a:prstClr val="black"/>
                </a:solidFill>
                <a:latin typeface="Meiryo UI" pitchFamily="50" charset="-128"/>
                <a:ea typeface="Meiryo UI" pitchFamily="50" charset="-128"/>
                <a:cs typeface="Meiryo UI" pitchFamily="50" charset="-128"/>
              </a:rPr>
              <a:t>・三角形、平行四辺形、ひし形及び台形の面積の公式をつくり出すとともに、公式の意味を理解する。</a:t>
            </a:r>
          </a:p>
          <a:p>
            <a:pPr defTabSz="457200">
              <a:defRPr/>
            </a:pPr>
            <a:r>
              <a:rPr lang="ja-JP" altLang="en-US" sz="1015">
                <a:solidFill>
                  <a:prstClr val="black"/>
                </a:solidFill>
                <a:latin typeface="Meiryo UI" pitchFamily="50" charset="-128"/>
                <a:ea typeface="Meiryo UI" pitchFamily="50" charset="-128"/>
                <a:cs typeface="Meiryo UI" pitchFamily="50" charset="-128"/>
              </a:rPr>
              <a:t>・必要な長さを考え、面積の公式を用いて三角形、平行四辺形、ひし形及び台形の面積を求める。</a:t>
            </a:r>
          </a:p>
        </p:txBody>
      </p:sp>
      <p:sp>
        <p:nvSpPr>
          <p:cNvPr id="18456" name="Rectangle 2"/>
          <p:cNvSpPr txBox="1">
            <a:spLocks/>
          </p:cNvSpPr>
          <p:nvPr/>
        </p:nvSpPr>
        <p:spPr bwMode="auto">
          <a:xfrm>
            <a:off x="0" y="0"/>
            <a:ext cx="9182100" cy="790575"/>
          </a:xfrm>
          <a:prstGeom prst="rect">
            <a:avLst/>
          </a:prstGeom>
          <a:solidFill>
            <a:srgbClr val="000066"/>
          </a:solidFill>
          <a:ln w="9525">
            <a:noFill/>
            <a:miter lim="800000"/>
            <a:headEnd/>
            <a:tailEnd/>
          </a:ln>
        </p:spPr>
        <p:txBody>
          <a:bodyPr anchor="ctr"/>
          <a:lstStyle/>
          <a:p>
            <a:pPr algn="ctr" defTabSz="457200">
              <a:defRPr/>
            </a:pPr>
            <a:r>
              <a:rPr lang="ja-JP" altLang="en-US" sz="2954" b="1" dirty="0">
                <a:solidFill>
                  <a:prstClr val="white"/>
                </a:solidFill>
                <a:ea typeface="Meiryo UI" pitchFamily="50" charset="-128"/>
                <a:cs typeface="Meiryo UI" pitchFamily="50" charset="-128"/>
              </a:rPr>
              <a:t>子供の発言や行動（事実）を可視化して検討する</a:t>
            </a:r>
            <a:endParaRPr lang="en-US" altLang="ja-JP" sz="2954" b="1" dirty="0">
              <a:solidFill>
                <a:prstClr val="white"/>
              </a:solidFill>
              <a:ea typeface="Meiryo UI" pitchFamily="50" charset="-128"/>
              <a:cs typeface="Meiryo UI" pitchFamily="50" charset="-128"/>
            </a:endParaRPr>
          </a:p>
        </p:txBody>
      </p:sp>
      <p:sp>
        <p:nvSpPr>
          <p:cNvPr id="63" name="円/楕円 62"/>
          <p:cNvSpPr/>
          <p:nvPr/>
        </p:nvSpPr>
        <p:spPr>
          <a:xfrm>
            <a:off x="50800" y="2105025"/>
            <a:ext cx="1216025" cy="3556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ja-JP" altLang="en-US" dirty="0">
              <a:solidFill>
                <a:prstClr val="white"/>
              </a:solidFill>
              <a:ea typeface="UD デジタル 教科書体 N-R" panose="02020400000000000000" pitchFamily="17" charset="-128"/>
            </a:endParaRPr>
          </a:p>
        </p:txBody>
      </p:sp>
      <p:sp>
        <p:nvSpPr>
          <p:cNvPr id="18458" name="AutoShape 40"/>
          <p:cNvSpPr>
            <a:spLocks noChangeArrowheads="1"/>
          </p:cNvSpPr>
          <p:nvPr/>
        </p:nvSpPr>
        <p:spPr bwMode="auto">
          <a:xfrm>
            <a:off x="1536700" y="2105025"/>
            <a:ext cx="6356350" cy="2171700"/>
          </a:xfrm>
          <a:prstGeom prst="wedgeRoundRectCallout">
            <a:avLst>
              <a:gd name="adj1" fmla="val -52097"/>
              <a:gd name="adj2" fmla="val -33537"/>
              <a:gd name="adj3" fmla="val 16667"/>
            </a:avLst>
          </a:prstGeom>
          <a:solidFill>
            <a:srgbClr val="FFFF99"/>
          </a:solidFill>
          <a:ln w="9525">
            <a:solidFill>
              <a:schemeClr val="tx1"/>
            </a:solidFill>
            <a:miter lim="800000"/>
            <a:headEnd/>
            <a:tailEnd/>
          </a:ln>
        </p:spPr>
        <p:txBody>
          <a:bodyPr/>
          <a:lstStyle/>
          <a:p>
            <a:pPr marL="327025" indent="-327025" defTabSz="457200"/>
            <a:r>
              <a:rPr lang="ja-JP" altLang="en-US" sz="2200">
                <a:solidFill>
                  <a:srgbClr val="000000"/>
                </a:solidFill>
                <a:ea typeface="Meiryo UI" pitchFamily="50" charset="-128"/>
                <a:cs typeface="Meiryo UI" pitchFamily="50" charset="-128"/>
              </a:rPr>
              <a:t>例</a:t>
            </a:r>
          </a:p>
          <a:p>
            <a:pPr marL="327025" indent="-327025" defTabSz="457200"/>
            <a:r>
              <a:rPr lang="ja-JP" altLang="en-US" sz="2200">
                <a:solidFill>
                  <a:srgbClr val="000000"/>
                </a:solidFill>
                <a:ea typeface="Meiryo UI" pitchFamily="50" charset="-128"/>
                <a:cs typeface="Meiryo UI" pitchFamily="50" charset="-128"/>
              </a:rPr>
              <a:t>★目標を達成した子供の姿を、具体的に子供の言葉等で記述する</a:t>
            </a:r>
          </a:p>
          <a:p>
            <a:pPr marL="327025" indent="-327025" defTabSz="457200"/>
            <a:r>
              <a:rPr lang="ja-JP" altLang="en-US" sz="2200">
                <a:solidFill>
                  <a:srgbClr val="000000"/>
                </a:solidFill>
                <a:ea typeface="Meiryo UI" pitchFamily="50" charset="-128"/>
                <a:cs typeface="Meiryo UI" pitchFamily="50" charset="-128"/>
              </a:rPr>
              <a:t>★抽出した子供の表れを追っていく場合には、その子にどうなってほしいかを個別に記述する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463"/>
                                        </p:tgtEl>
                                        <p:attrNameLst>
                                          <p:attrName>style.visibility</p:attrName>
                                        </p:attrNameLst>
                                      </p:cBhvr>
                                      <p:to>
                                        <p:strVal val="visible"/>
                                      </p:to>
                                    </p:set>
                                    <p:animEffect transition="in" filter="wipe(left)">
                                      <p:cBhvr>
                                        <p:cTn id="10" dur="1000"/>
                                        <p:tgtEl>
                                          <p:spTgt spid="1946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481"/>
                                        </p:tgtEl>
                                        <p:attrNameLst>
                                          <p:attrName>style.visibility</p:attrName>
                                        </p:attrNameLst>
                                      </p:cBhvr>
                                      <p:to>
                                        <p:strVal val="visible"/>
                                      </p:to>
                                    </p:set>
                                    <p:animEffect transition="in" filter="wipe(left)">
                                      <p:cBhvr>
                                        <p:cTn id="13" dur="1000"/>
                                        <p:tgtEl>
                                          <p:spTgt spid="19481"/>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482"/>
                                        </p:tgtEl>
                                        <p:attrNameLst>
                                          <p:attrName>style.visibility</p:attrName>
                                        </p:attrNameLst>
                                      </p:cBhvr>
                                      <p:to>
                                        <p:strVal val="visible"/>
                                      </p:to>
                                    </p:set>
                                    <p:animEffect transition="in" filter="wipe(left)">
                                      <p:cBhvr>
                                        <p:cTn id="16" dur="1000"/>
                                        <p:tgtEl>
                                          <p:spTgt spid="19482"/>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483"/>
                                        </p:tgtEl>
                                        <p:attrNameLst>
                                          <p:attrName>style.visibility</p:attrName>
                                        </p:attrNameLst>
                                      </p:cBhvr>
                                      <p:to>
                                        <p:strVal val="visible"/>
                                      </p:to>
                                    </p:set>
                                    <p:animEffect transition="in" filter="wipe(left)">
                                      <p:cBhvr>
                                        <p:cTn id="19" dur="1000"/>
                                        <p:tgtEl>
                                          <p:spTgt spid="19483"/>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9484"/>
                                        </p:tgtEl>
                                        <p:attrNameLst>
                                          <p:attrName>style.visibility</p:attrName>
                                        </p:attrNameLst>
                                      </p:cBhvr>
                                      <p:to>
                                        <p:strVal val="visible"/>
                                      </p:to>
                                    </p:set>
                                    <p:animEffect transition="in" filter="wipe(left)">
                                      <p:cBhvr>
                                        <p:cTn id="22" dur="1000"/>
                                        <p:tgtEl>
                                          <p:spTgt spid="19484"/>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485"/>
                                        </p:tgtEl>
                                        <p:attrNameLst>
                                          <p:attrName>style.visibility</p:attrName>
                                        </p:attrNameLst>
                                      </p:cBhvr>
                                      <p:to>
                                        <p:strVal val="visible"/>
                                      </p:to>
                                    </p:set>
                                    <p:animEffect transition="in" filter="wipe(left)">
                                      <p:cBhvr>
                                        <p:cTn id="25" dur="1000"/>
                                        <p:tgtEl>
                                          <p:spTgt spid="1948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9486"/>
                                        </p:tgtEl>
                                        <p:attrNameLst>
                                          <p:attrName>style.visibility</p:attrName>
                                        </p:attrNameLst>
                                      </p:cBhvr>
                                      <p:to>
                                        <p:strVal val="visible"/>
                                      </p:to>
                                    </p:set>
                                    <p:animEffect transition="in" filter="wipe(left)">
                                      <p:cBhvr>
                                        <p:cTn id="28" dur="1000"/>
                                        <p:tgtEl>
                                          <p:spTgt spid="19486"/>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487"/>
                                        </p:tgtEl>
                                        <p:attrNameLst>
                                          <p:attrName>style.visibility</p:attrName>
                                        </p:attrNameLst>
                                      </p:cBhvr>
                                      <p:to>
                                        <p:strVal val="visible"/>
                                      </p:to>
                                    </p:set>
                                    <p:animEffect transition="in" filter="wipe(left)">
                                      <p:cBhvr>
                                        <p:cTn id="31" dur="1000"/>
                                        <p:tgtEl>
                                          <p:spTgt spid="1948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down)">
                                      <p:cBhvr>
                                        <p:cTn id="36" dur="10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9468"/>
                                        </p:tgtEl>
                                        <p:attrNameLst>
                                          <p:attrName>style.visibility</p:attrName>
                                        </p:attrNameLst>
                                      </p:cBhvr>
                                      <p:to>
                                        <p:strVal val="visible"/>
                                      </p:to>
                                    </p:set>
                                    <p:animEffect transition="in" filter="wipe(down)">
                                      <p:cBhvr>
                                        <p:cTn id="41" dur="1000"/>
                                        <p:tgtEl>
                                          <p:spTgt spid="19468"/>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9475"/>
                                        </p:tgtEl>
                                        <p:attrNameLst>
                                          <p:attrName>style.visibility</p:attrName>
                                        </p:attrNameLst>
                                      </p:cBhvr>
                                      <p:to>
                                        <p:strVal val="visible"/>
                                      </p:to>
                                    </p:set>
                                    <p:animEffect transition="in" filter="wipe(down)">
                                      <p:cBhvr>
                                        <p:cTn id="44" dur="1000"/>
                                        <p:tgtEl>
                                          <p:spTgt spid="19475"/>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9480"/>
                                        </p:tgtEl>
                                        <p:attrNameLst>
                                          <p:attrName>style.visibility</p:attrName>
                                        </p:attrNameLst>
                                      </p:cBhvr>
                                      <p:to>
                                        <p:strVal val="visible"/>
                                      </p:to>
                                    </p:set>
                                    <p:animEffect transition="in" filter="wipe(down)">
                                      <p:cBhvr>
                                        <p:cTn id="47" dur="1000"/>
                                        <p:tgtEl>
                                          <p:spTgt spid="19480"/>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9467"/>
                                        </p:tgtEl>
                                        <p:attrNameLst>
                                          <p:attrName>style.visibility</p:attrName>
                                        </p:attrNameLst>
                                      </p:cBhvr>
                                      <p:to>
                                        <p:strVal val="visible"/>
                                      </p:to>
                                    </p:set>
                                    <p:animEffect transition="in" filter="wipe(down)">
                                      <p:cBhvr>
                                        <p:cTn id="50" dur="1000"/>
                                        <p:tgtEl>
                                          <p:spTgt spid="1946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fade">
                                      <p:cBhvr>
                                        <p:cTn id="55" dur="1000"/>
                                        <p:tgtEl>
                                          <p:spTgt spid="6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8458"/>
                                        </p:tgtEl>
                                        <p:attrNameLst>
                                          <p:attrName>style.visibility</p:attrName>
                                        </p:attrNameLst>
                                      </p:cBhvr>
                                      <p:to>
                                        <p:strVal val="visible"/>
                                      </p:to>
                                    </p:set>
                                    <p:animEffect transition="in" filter="fade">
                                      <p:cBhvr>
                                        <p:cTn id="58" dur="1000"/>
                                        <p:tgtEl>
                                          <p:spTgt spid="18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3" grpId="0"/>
      <p:bldP spid="19467" grpId="0"/>
      <p:bldP spid="19468" grpId="0"/>
      <p:bldP spid="19475" grpId="0"/>
      <p:bldP spid="19480" grpId="0"/>
      <p:bldP spid="19481" grpId="0"/>
      <p:bldP spid="19482" grpId="0"/>
      <p:bldP spid="19483" grpId="0"/>
      <p:bldP spid="19484" grpId="0"/>
      <p:bldP spid="19485" grpId="0"/>
      <p:bldP spid="19486" grpId="0"/>
      <p:bldP spid="19487" grpId="0"/>
      <p:bldP spid="63" grpId="0" animBg="1"/>
      <p:bldP spid="1845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正方形/長方形 91"/>
          <p:cNvSpPr>
            <a:spLocks noChangeArrowheads="1"/>
          </p:cNvSpPr>
          <p:nvPr/>
        </p:nvSpPr>
        <p:spPr bwMode="auto">
          <a:xfrm>
            <a:off x="2195513" y="4560888"/>
            <a:ext cx="300037" cy="230187"/>
          </a:xfrm>
          <a:prstGeom prst="rect">
            <a:avLst/>
          </a:prstGeom>
          <a:noFill/>
          <a:ln w="9525">
            <a:noFill/>
            <a:miter lim="800000"/>
            <a:headEnd/>
            <a:tailEnd/>
          </a:ln>
        </p:spPr>
        <p:txBody>
          <a:bodyPr wrap="none">
            <a:spAutoFit/>
          </a:bodyPr>
          <a:lstStyle/>
          <a:p>
            <a:pPr defTabSz="457200"/>
            <a:r>
              <a:rPr lang="ja-JP" altLang="en-US" sz="900">
                <a:solidFill>
                  <a:srgbClr val="000000"/>
                </a:solidFill>
                <a:ea typeface="Meiryo UI" pitchFamily="50" charset="-128"/>
                <a:cs typeface="Meiryo UI" pitchFamily="50" charset="-128"/>
              </a:rPr>
              <a:t>㋑</a:t>
            </a:r>
          </a:p>
        </p:txBody>
      </p:sp>
      <p:sp>
        <p:nvSpPr>
          <p:cNvPr id="23554" name="タイトル 1"/>
          <p:cNvSpPr>
            <a:spLocks/>
          </p:cNvSpPr>
          <p:nvPr/>
        </p:nvSpPr>
        <p:spPr bwMode="auto">
          <a:xfrm>
            <a:off x="1358900" y="6334125"/>
            <a:ext cx="6634163" cy="360363"/>
          </a:xfrm>
          <a:prstGeom prst="rect">
            <a:avLst/>
          </a:prstGeom>
          <a:solidFill>
            <a:srgbClr val="0000FF"/>
          </a:solidFill>
          <a:ln w="9525">
            <a:noFill/>
            <a:miter lim="800000"/>
            <a:headEnd/>
            <a:tailEnd/>
          </a:ln>
        </p:spPr>
        <p:txBody>
          <a:bodyPr anchor="ctr"/>
          <a:lstStyle/>
          <a:p>
            <a:r>
              <a:rPr lang="ja-JP" altLang="en-US" sz="1200" b="1">
                <a:solidFill>
                  <a:srgbClr val="FFFFFF"/>
                </a:solidFill>
                <a:latin typeface="Meiryo UI" pitchFamily="50" charset="-128"/>
                <a:ea typeface="Meiryo UI" pitchFamily="50" charset="-128"/>
                <a:cs typeface="Meiryo UI" pitchFamily="50" charset="-128"/>
              </a:rPr>
              <a:t>　　　　　　　　 考えるための材料</a:t>
            </a:r>
          </a:p>
        </p:txBody>
      </p:sp>
      <p:cxnSp>
        <p:nvCxnSpPr>
          <p:cNvPr id="34" name="直線矢印コネクタ 33">
            <a:extLst/>
          </p:cNvPr>
          <p:cNvCxnSpPr>
            <a:cxnSpLocks/>
          </p:cNvCxnSpPr>
          <p:nvPr/>
        </p:nvCxnSpPr>
        <p:spPr>
          <a:xfrm>
            <a:off x="1316038" y="5883275"/>
            <a:ext cx="6956425"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a:extLst/>
          </p:cNvPr>
          <p:cNvCxnSpPr>
            <a:cxnSpLocks/>
          </p:cNvCxnSpPr>
          <p:nvPr/>
        </p:nvCxnSpPr>
        <p:spPr>
          <a:xfrm flipV="1">
            <a:off x="1316038" y="1698625"/>
            <a:ext cx="0" cy="418465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557" name="Text Box 39"/>
          <p:cNvSpPr txBox="1">
            <a:spLocks noChangeArrowheads="1"/>
          </p:cNvSpPr>
          <p:nvPr/>
        </p:nvSpPr>
        <p:spPr bwMode="auto">
          <a:xfrm>
            <a:off x="8312150" y="5872163"/>
            <a:ext cx="914400" cy="646112"/>
          </a:xfrm>
          <a:prstGeom prst="rect">
            <a:avLst/>
          </a:prstGeom>
          <a:noFill/>
          <a:ln w="9525">
            <a:noFill/>
            <a:miter lim="800000"/>
            <a:headEnd/>
            <a:tailEnd/>
          </a:ln>
        </p:spPr>
        <p:txBody>
          <a:bodyPr>
            <a:spAutoFit/>
          </a:bodyPr>
          <a:lstStyle/>
          <a:p>
            <a:pPr defTabSz="457200"/>
            <a:r>
              <a:rPr lang="ja-JP" altLang="en-US" b="1">
                <a:solidFill>
                  <a:srgbClr val="000000"/>
                </a:solidFill>
                <a:ea typeface="Meiryo UI" pitchFamily="50" charset="-128"/>
                <a:cs typeface="Meiryo UI" pitchFamily="50" charset="-128"/>
              </a:rPr>
              <a:t>授業の流れ</a:t>
            </a:r>
          </a:p>
        </p:txBody>
      </p:sp>
      <p:cxnSp>
        <p:nvCxnSpPr>
          <p:cNvPr id="23558" name="直線コネクタ 41"/>
          <p:cNvCxnSpPr>
            <a:cxnSpLocks noChangeShapeType="1"/>
          </p:cNvCxnSpPr>
          <p:nvPr/>
        </p:nvCxnSpPr>
        <p:spPr bwMode="auto">
          <a:xfrm>
            <a:off x="1357313" y="5094288"/>
            <a:ext cx="6750050" cy="0"/>
          </a:xfrm>
          <a:prstGeom prst="line">
            <a:avLst/>
          </a:prstGeom>
          <a:noFill/>
          <a:ln w="19050" cap="rnd" algn="ctr">
            <a:solidFill>
              <a:schemeClr val="tx1"/>
            </a:solidFill>
            <a:prstDash val="sysDot"/>
            <a:miter lim="800000"/>
            <a:headEnd/>
            <a:tailEnd/>
          </a:ln>
        </p:spPr>
      </p:cxnSp>
      <p:cxnSp>
        <p:nvCxnSpPr>
          <p:cNvPr id="23559" name="直線コネクタ 46"/>
          <p:cNvCxnSpPr>
            <a:cxnSpLocks noChangeShapeType="1"/>
          </p:cNvCxnSpPr>
          <p:nvPr/>
        </p:nvCxnSpPr>
        <p:spPr bwMode="auto">
          <a:xfrm>
            <a:off x="1357313" y="2457450"/>
            <a:ext cx="6710362" cy="0"/>
          </a:xfrm>
          <a:prstGeom prst="line">
            <a:avLst/>
          </a:prstGeom>
          <a:noFill/>
          <a:ln w="19050" cap="rnd" algn="ctr">
            <a:solidFill>
              <a:schemeClr val="tx1"/>
            </a:solidFill>
            <a:prstDash val="sysDot"/>
            <a:miter lim="800000"/>
            <a:headEnd/>
            <a:tailEnd/>
          </a:ln>
        </p:spPr>
      </p:cxnSp>
      <p:sp>
        <p:nvSpPr>
          <p:cNvPr id="23560" name="Rectangle 51"/>
          <p:cNvSpPr>
            <a:spLocks noChangeArrowheads="1"/>
          </p:cNvSpPr>
          <p:nvPr/>
        </p:nvSpPr>
        <p:spPr bwMode="auto">
          <a:xfrm>
            <a:off x="1098550" y="6049963"/>
            <a:ext cx="338138" cy="77787"/>
          </a:xfrm>
          <a:prstGeom prst="rect">
            <a:avLst/>
          </a:prstGeom>
          <a:noFill/>
          <a:ln w="9525">
            <a:noFill/>
            <a:miter lim="800000"/>
            <a:headEnd/>
            <a:tailEnd/>
          </a:ln>
        </p:spPr>
        <p:txBody>
          <a:bodyPr wrap="none" anchor="ctr"/>
          <a:lstStyle/>
          <a:p>
            <a:pPr algn="ctr" defTabSz="457200"/>
            <a:r>
              <a:rPr lang="en-US" altLang="ja-JP">
                <a:solidFill>
                  <a:srgbClr val="000000"/>
                </a:solidFill>
                <a:ea typeface="UD デジタル 教科書体 N-R"/>
                <a:cs typeface="UD デジタル 教科書体 N-R"/>
              </a:rPr>
              <a:t>0</a:t>
            </a:r>
          </a:p>
        </p:txBody>
      </p:sp>
      <p:sp>
        <p:nvSpPr>
          <p:cNvPr id="23561" name="Rectangle 52"/>
          <p:cNvSpPr>
            <a:spLocks noChangeArrowheads="1"/>
          </p:cNvSpPr>
          <p:nvPr/>
        </p:nvSpPr>
        <p:spPr bwMode="auto">
          <a:xfrm>
            <a:off x="2476500" y="6061075"/>
            <a:ext cx="706438" cy="76200"/>
          </a:xfrm>
          <a:prstGeom prst="rect">
            <a:avLst/>
          </a:prstGeom>
          <a:noFill/>
          <a:ln w="9525">
            <a:noFill/>
            <a:miter lim="800000"/>
            <a:headEnd/>
            <a:tailEnd/>
          </a:ln>
        </p:spPr>
        <p:txBody>
          <a:bodyPr wrap="none" anchor="ctr"/>
          <a:lstStyle/>
          <a:p>
            <a:pPr algn="ctr" defTabSz="457200"/>
            <a:r>
              <a:rPr lang="en-US" altLang="ja-JP">
                <a:solidFill>
                  <a:srgbClr val="000000"/>
                </a:solidFill>
                <a:ea typeface="UD デジタル 教科書体 N-R"/>
                <a:cs typeface="UD デジタル 教科書体 N-R"/>
              </a:rPr>
              <a:t>10</a:t>
            </a:r>
          </a:p>
        </p:txBody>
      </p:sp>
      <p:sp>
        <p:nvSpPr>
          <p:cNvPr id="23562" name="Rectangle 53"/>
          <p:cNvSpPr>
            <a:spLocks noChangeArrowheads="1"/>
          </p:cNvSpPr>
          <p:nvPr/>
        </p:nvSpPr>
        <p:spPr bwMode="auto">
          <a:xfrm>
            <a:off x="4183063" y="6061075"/>
            <a:ext cx="338137" cy="77788"/>
          </a:xfrm>
          <a:prstGeom prst="rect">
            <a:avLst/>
          </a:prstGeom>
          <a:noFill/>
          <a:ln w="9525">
            <a:noFill/>
            <a:miter lim="800000"/>
            <a:headEnd/>
            <a:tailEnd/>
          </a:ln>
        </p:spPr>
        <p:txBody>
          <a:bodyPr wrap="none" anchor="ctr"/>
          <a:lstStyle/>
          <a:p>
            <a:pPr algn="ctr" defTabSz="457200"/>
            <a:r>
              <a:rPr lang="en-US" altLang="ja-JP">
                <a:solidFill>
                  <a:srgbClr val="000000"/>
                </a:solidFill>
                <a:ea typeface="UD デジタル 教科書体 N-R"/>
                <a:cs typeface="UD デジタル 教科書体 N-R"/>
              </a:rPr>
              <a:t>20</a:t>
            </a:r>
          </a:p>
        </p:txBody>
      </p:sp>
      <p:sp>
        <p:nvSpPr>
          <p:cNvPr id="23563" name="Rectangle 54"/>
          <p:cNvSpPr>
            <a:spLocks noChangeArrowheads="1"/>
          </p:cNvSpPr>
          <p:nvPr/>
        </p:nvSpPr>
        <p:spPr bwMode="auto">
          <a:xfrm>
            <a:off x="5665788" y="6059488"/>
            <a:ext cx="336550" cy="77787"/>
          </a:xfrm>
          <a:prstGeom prst="rect">
            <a:avLst/>
          </a:prstGeom>
          <a:noFill/>
          <a:ln w="9525">
            <a:noFill/>
            <a:miter lim="800000"/>
            <a:headEnd/>
            <a:tailEnd/>
          </a:ln>
        </p:spPr>
        <p:txBody>
          <a:bodyPr wrap="none" anchor="ctr"/>
          <a:lstStyle/>
          <a:p>
            <a:pPr algn="ctr" defTabSz="457200"/>
            <a:r>
              <a:rPr lang="en-US" altLang="ja-JP">
                <a:solidFill>
                  <a:srgbClr val="000000"/>
                </a:solidFill>
                <a:ea typeface="UD デジタル 教科書体 N-R"/>
                <a:cs typeface="UD デジタル 教科書体 N-R"/>
              </a:rPr>
              <a:t>30</a:t>
            </a:r>
          </a:p>
        </p:txBody>
      </p:sp>
      <p:sp>
        <p:nvSpPr>
          <p:cNvPr id="23564" name="Rectangle 56"/>
          <p:cNvSpPr>
            <a:spLocks noChangeArrowheads="1"/>
          </p:cNvSpPr>
          <p:nvPr/>
        </p:nvSpPr>
        <p:spPr bwMode="auto">
          <a:xfrm>
            <a:off x="7893050" y="6046788"/>
            <a:ext cx="336550" cy="77787"/>
          </a:xfrm>
          <a:prstGeom prst="rect">
            <a:avLst/>
          </a:prstGeom>
          <a:noFill/>
          <a:ln w="9525">
            <a:noFill/>
            <a:miter lim="800000"/>
            <a:headEnd/>
            <a:tailEnd/>
          </a:ln>
        </p:spPr>
        <p:txBody>
          <a:bodyPr wrap="none" anchor="ctr"/>
          <a:lstStyle/>
          <a:p>
            <a:pPr algn="ctr" defTabSz="457200"/>
            <a:r>
              <a:rPr lang="en-US" altLang="ja-JP">
                <a:solidFill>
                  <a:srgbClr val="000000"/>
                </a:solidFill>
                <a:ea typeface="UD デジタル 教科書体 N-R"/>
                <a:cs typeface="UD デジタル 教科書体 N-R"/>
              </a:rPr>
              <a:t>45</a:t>
            </a:r>
          </a:p>
        </p:txBody>
      </p:sp>
      <p:sp>
        <p:nvSpPr>
          <p:cNvPr id="23565" name="Rectangle 57"/>
          <p:cNvSpPr>
            <a:spLocks noChangeArrowheads="1"/>
          </p:cNvSpPr>
          <p:nvPr/>
        </p:nvSpPr>
        <p:spPr bwMode="auto">
          <a:xfrm>
            <a:off x="7150100" y="6059488"/>
            <a:ext cx="336550" cy="77787"/>
          </a:xfrm>
          <a:prstGeom prst="rect">
            <a:avLst/>
          </a:prstGeom>
          <a:noFill/>
          <a:ln w="9525">
            <a:noFill/>
            <a:miter lim="800000"/>
            <a:headEnd/>
            <a:tailEnd/>
          </a:ln>
        </p:spPr>
        <p:txBody>
          <a:bodyPr wrap="none" anchor="ctr"/>
          <a:lstStyle/>
          <a:p>
            <a:pPr algn="ctr" defTabSz="457200"/>
            <a:r>
              <a:rPr lang="en-US" altLang="ja-JP">
                <a:solidFill>
                  <a:srgbClr val="000000"/>
                </a:solidFill>
                <a:ea typeface="UD デジタル 教科書体 N-R"/>
                <a:cs typeface="UD デジタル 教科書体 N-R"/>
              </a:rPr>
              <a:t>40</a:t>
            </a:r>
          </a:p>
        </p:txBody>
      </p:sp>
      <p:sp>
        <p:nvSpPr>
          <p:cNvPr id="23566" name="Rectangle 63"/>
          <p:cNvSpPr>
            <a:spLocks noChangeArrowheads="1"/>
          </p:cNvSpPr>
          <p:nvPr/>
        </p:nvSpPr>
        <p:spPr bwMode="auto">
          <a:xfrm>
            <a:off x="1901825" y="6059488"/>
            <a:ext cx="336550" cy="77787"/>
          </a:xfrm>
          <a:prstGeom prst="rect">
            <a:avLst/>
          </a:prstGeom>
          <a:noFill/>
          <a:ln w="9525">
            <a:noFill/>
            <a:miter lim="800000"/>
            <a:headEnd/>
            <a:tailEnd/>
          </a:ln>
        </p:spPr>
        <p:txBody>
          <a:bodyPr wrap="none" anchor="ctr"/>
          <a:lstStyle/>
          <a:p>
            <a:pPr algn="ctr" defTabSz="457200"/>
            <a:r>
              <a:rPr lang="en-US" altLang="ja-JP">
                <a:solidFill>
                  <a:srgbClr val="000000"/>
                </a:solidFill>
                <a:ea typeface="UD デジタル 教科書体 N-R"/>
                <a:cs typeface="UD デジタル 教科書体 N-R"/>
              </a:rPr>
              <a:t>5</a:t>
            </a:r>
          </a:p>
        </p:txBody>
      </p:sp>
      <p:sp>
        <p:nvSpPr>
          <p:cNvPr id="18" name="正方形/長方形 17">
            <a:extLst/>
          </p:cNvPr>
          <p:cNvSpPr/>
          <p:nvPr/>
        </p:nvSpPr>
        <p:spPr>
          <a:xfrm>
            <a:off x="1570038" y="1106488"/>
            <a:ext cx="6013450" cy="9112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lstStyle/>
          <a:p>
            <a:pPr defTabSz="457200">
              <a:defRPr/>
            </a:pPr>
            <a:r>
              <a:rPr lang="ja-JP" altLang="en-US" sz="1108" b="1" dirty="0">
                <a:solidFill>
                  <a:prstClr val="black"/>
                </a:solidFill>
                <a:latin typeface="Meiryo UI" pitchFamily="50" charset="-128"/>
                <a:ea typeface="Meiryo UI" pitchFamily="50" charset="-128"/>
                <a:cs typeface="Meiryo UI" pitchFamily="50" charset="-128"/>
              </a:rPr>
              <a:t>単元の目標</a:t>
            </a:r>
            <a:endParaRPr lang="en-US" altLang="ja-JP" sz="1108" b="1" dirty="0">
              <a:solidFill>
                <a:prstClr val="black"/>
              </a:solidFill>
              <a:latin typeface="Meiryo UI" pitchFamily="50" charset="-128"/>
              <a:ea typeface="Meiryo UI" pitchFamily="50" charset="-128"/>
              <a:cs typeface="Meiryo UI" pitchFamily="50" charset="-128"/>
            </a:endParaRPr>
          </a:p>
        </p:txBody>
      </p:sp>
      <p:sp>
        <p:nvSpPr>
          <p:cNvPr id="19" name="正方形/長方形 18">
            <a:extLst/>
          </p:cNvPr>
          <p:cNvSpPr/>
          <p:nvPr/>
        </p:nvSpPr>
        <p:spPr>
          <a:xfrm>
            <a:off x="7656513" y="1116013"/>
            <a:ext cx="1077912" cy="6746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ja-JP" altLang="en-US" sz="969" b="1" dirty="0">
                <a:solidFill>
                  <a:prstClr val="black"/>
                </a:solidFill>
                <a:latin typeface="Meiryo UI" pitchFamily="50" charset="-128"/>
                <a:ea typeface="Meiryo UI" pitchFamily="50" charset="-128"/>
                <a:cs typeface="Meiryo UI" pitchFamily="50" charset="-128"/>
              </a:rPr>
              <a:t>　例）小</a:t>
            </a:r>
            <a:r>
              <a:rPr lang="en-US" altLang="ja-JP" sz="969" b="1" dirty="0">
                <a:solidFill>
                  <a:prstClr val="black"/>
                </a:solidFill>
                <a:latin typeface="Meiryo UI" pitchFamily="50" charset="-128"/>
                <a:ea typeface="Meiryo UI" pitchFamily="50" charset="-128"/>
                <a:cs typeface="Meiryo UI" pitchFamily="50" charset="-128"/>
              </a:rPr>
              <a:t>5</a:t>
            </a:r>
            <a:r>
              <a:rPr lang="ja-JP" altLang="en-US" sz="969" b="1" dirty="0">
                <a:solidFill>
                  <a:prstClr val="black"/>
                </a:solidFill>
                <a:latin typeface="Meiryo UI" pitchFamily="50" charset="-128"/>
                <a:ea typeface="Meiryo UI" pitchFamily="50" charset="-128"/>
                <a:cs typeface="Meiryo UI" pitchFamily="50" charset="-128"/>
              </a:rPr>
              <a:t>・算数　</a:t>
            </a:r>
            <a:endParaRPr lang="en-US" altLang="ja-JP" sz="969" b="1" dirty="0">
              <a:solidFill>
                <a:prstClr val="black"/>
              </a:solidFill>
              <a:latin typeface="Meiryo UI" pitchFamily="50" charset="-128"/>
              <a:ea typeface="Meiryo UI" pitchFamily="50" charset="-128"/>
              <a:cs typeface="Meiryo UI" pitchFamily="50" charset="-128"/>
            </a:endParaRPr>
          </a:p>
          <a:p>
            <a:pPr algn="ctr" defTabSz="457200">
              <a:defRPr/>
            </a:pPr>
            <a:r>
              <a:rPr lang="ja-JP" altLang="en-US" sz="969" b="1" dirty="0">
                <a:solidFill>
                  <a:prstClr val="black"/>
                </a:solidFill>
                <a:latin typeface="Meiryo UI" pitchFamily="50" charset="-128"/>
                <a:ea typeface="Meiryo UI" pitchFamily="50" charset="-128"/>
                <a:cs typeface="Meiryo UI" pitchFamily="50" charset="-128"/>
              </a:rPr>
              <a:t>「図形の面積」</a:t>
            </a:r>
            <a:endParaRPr lang="en-US" altLang="ja-JP" sz="969" b="1" dirty="0">
              <a:solidFill>
                <a:prstClr val="black"/>
              </a:solidFill>
              <a:latin typeface="Meiryo UI" pitchFamily="50" charset="-128"/>
              <a:ea typeface="Meiryo UI" pitchFamily="50" charset="-128"/>
              <a:cs typeface="Meiryo UI" pitchFamily="50" charset="-128"/>
            </a:endParaRPr>
          </a:p>
          <a:p>
            <a:pPr algn="ctr" defTabSz="457200">
              <a:defRPr/>
            </a:pPr>
            <a:r>
              <a:rPr lang="ja-JP" altLang="en-US" sz="969" b="1" dirty="0">
                <a:solidFill>
                  <a:prstClr val="black"/>
                </a:solidFill>
                <a:latin typeface="Meiryo UI" pitchFamily="50" charset="-128"/>
                <a:ea typeface="Meiryo UI" pitchFamily="50" charset="-128"/>
                <a:cs typeface="Meiryo UI" pitchFamily="50" charset="-128"/>
              </a:rPr>
              <a:t>（４</a:t>
            </a:r>
            <a:r>
              <a:rPr lang="en-US" altLang="ja-JP" sz="969" b="1" dirty="0">
                <a:solidFill>
                  <a:prstClr val="black"/>
                </a:solidFill>
                <a:latin typeface="Meiryo UI" pitchFamily="50" charset="-128"/>
                <a:ea typeface="Meiryo UI" pitchFamily="50" charset="-128"/>
                <a:cs typeface="Meiryo UI" pitchFamily="50" charset="-128"/>
              </a:rPr>
              <a:t>/12</a:t>
            </a:r>
            <a:r>
              <a:rPr lang="ja-JP" altLang="en-US" sz="969" b="1" dirty="0">
                <a:solidFill>
                  <a:prstClr val="black"/>
                </a:solidFill>
                <a:latin typeface="Meiryo UI" pitchFamily="50" charset="-128"/>
                <a:ea typeface="Meiryo UI" pitchFamily="50" charset="-128"/>
                <a:cs typeface="Meiryo UI" pitchFamily="50" charset="-128"/>
              </a:rPr>
              <a:t>時間）</a:t>
            </a:r>
            <a:endParaRPr lang="en-US" altLang="ja-JP" sz="1108" b="1" dirty="0">
              <a:solidFill>
                <a:prstClr val="black"/>
              </a:solidFill>
              <a:latin typeface="Meiryo UI" pitchFamily="50" charset="-128"/>
              <a:ea typeface="Meiryo UI" pitchFamily="50" charset="-128"/>
              <a:cs typeface="Meiryo UI" pitchFamily="50" charset="-128"/>
            </a:endParaRPr>
          </a:p>
        </p:txBody>
      </p:sp>
      <p:sp>
        <p:nvSpPr>
          <p:cNvPr id="28687" name="正方形/長方形 19"/>
          <p:cNvSpPr>
            <a:spLocks noChangeArrowheads="1"/>
          </p:cNvSpPr>
          <p:nvPr/>
        </p:nvSpPr>
        <p:spPr bwMode="auto">
          <a:xfrm>
            <a:off x="1552575" y="1266825"/>
            <a:ext cx="6067425" cy="715963"/>
          </a:xfrm>
          <a:prstGeom prst="rect">
            <a:avLst/>
          </a:prstGeom>
          <a:noFill/>
          <a:ln w="9525">
            <a:noFill/>
            <a:miter lim="800000"/>
            <a:headEnd/>
            <a:tailEnd/>
          </a:ln>
        </p:spPr>
        <p:txBody>
          <a:bodyPr>
            <a:spAutoFit/>
          </a:bodyPr>
          <a:lstStyle/>
          <a:p>
            <a:pPr defTabSz="457200">
              <a:defRPr/>
            </a:pPr>
            <a:r>
              <a:rPr lang="ja-JP" altLang="en-US" sz="1015" dirty="0">
                <a:solidFill>
                  <a:srgbClr val="44546A"/>
                </a:solidFill>
                <a:latin typeface="ＭＳゴシック"/>
                <a:ea typeface="UD デジタル 教科書体 N-R" panose="02020400000000000000" pitchFamily="17" charset="-128"/>
              </a:rPr>
              <a:t>・三角形、平行四辺形、ひし形及び台形の面積の求め方を、既習の面積の求め方に帰着して考え、説明する。</a:t>
            </a:r>
          </a:p>
          <a:p>
            <a:pPr defTabSz="457200">
              <a:defRPr/>
            </a:pPr>
            <a:r>
              <a:rPr lang="ja-JP" altLang="en-US" sz="1015" dirty="0">
                <a:solidFill>
                  <a:srgbClr val="44546A"/>
                </a:solidFill>
                <a:latin typeface="ＭＳゴシック"/>
                <a:ea typeface="UD デジタル 教科書体 N-R" panose="02020400000000000000" pitchFamily="17" charset="-128"/>
              </a:rPr>
              <a:t>・三角形、平行四辺形、ひし形及び台形の面積の公式をつくり出すとともに、公式の意味を理解する。</a:t>
            </a:r>
          </a:p>
          <a:p>
            <a:pPr defTabSz="457200">
              <a:defRPr/>
            </a:pPr>
            <a:r>
              <a:rPr lang="ja-JP" altLang="en-US" sz="1015" dirty="0">
                <a:solidFill>
                  <a:srgbClr val="44546A"/>
                </a:solidFill>
                <a:latin typeface="ＭＳゴシック"/>
                <a:ea typeface="UD デジタル 教科書体 N-R" panose="02020400000000000000" pitchFamily="17" charset="-128"/>
              </a:rPr>
              <a:t>・必要な長さを考え、面積の公式を用いて三角形、平行四辺形、ひし形及び台形の面積を求める。</a:t>
            </a:r>
            <a:endParaRPr lang="ja-JP" altLang="en-US" sz="1015" dirty="0">
              <a:solidFill>
                <a:srgbClr val="44546A"/>
              </a:solidFill>
              <a:ea typeface="UD デジタル 教科書体 N-R" panose="02020400000000000000" pitchFamily="17" charset="-128"/>
            </a:endParaRPr>
          </a:p>
        </p:txBody>
      </p:sp>
      <p:sp>
        <p:nvSpPr>
          <p:cNvPr id="23570" name="テキスト ボックス 93"/>
          <p:cNvSpPr txBox="1">
            <a:spLocks noChangeArrowheads="1"/>
          </p:cNvSpPr>
          <p:nvPr/>
        </p:nvSpPr>
        <p:spPr bwMode="auto">
          <a:xfrm>
            <a:off x="-20638" y="2274888"/>
            <a:ext cx="1550988" cy="368300"/>
          </a:xfrm>
          <a:prstGeom prst="rect">
            <a:avLst/>
          </a:prstGeom>
          <a:noFill/>
          <a:ln w="9525">
            <a:noFill/>
            <a:miter lim="800000"/>
            <a:headEnd/>
            <a:tailEnd/>
          </a:ln>
        </p:spPr>
        <p:txBody>
          <a:bodyPr wrap="none">
            <a:spAutoFit/>
          </a:bodyPr>
          <a:lstStyle/>
          <a:p>
            <a:pPr defTabSz="457200"/>
            <a:r>
              <a:rPr lang="ja-JP" altLang="en-US" b="1">
                <a:solidFill>
                  <a:srgbClr val="000000"/>
                </a:solidFill>
                <a:latin typeface="Meiryo UI" pitchFamily="50" charset="-128"/>
                <a:ea typeface="Meiryo UI" pitchFamily="50" charset="-128"/>
                <a:cs typeface="Meiryo UI" pitchFamily="50" charset="-128"/>
              </a:rPr>
              <a:t>本時の目標▶</a:t>
            </a:r>
            <a:endParaRPr lang="en-US" altLang="ja-JP" b="1">
              <a:solidFill>
                <a:srgbClr val="000000"/>
              </a:solidFill>
              <a:latin typeface="Meiryo UI" pitchFamily="50" charset="-128"/>
              <a:ea typeface="Meiryo UI" pitchFamily="50" charset="-128"/>
              <a:cs typeface="Meiryo UI" pitchFamily="50" charset="-128"/>
            </a:endParaRPr>
          </a:p>
        </p:txBody>
      </p:sp>
      <p:sp>
        <p:nvSpPr>
          <p:cNvPr id="28689" name="テキスト ボックス 95"/>
          <p:cNvSpPr txBox="1">
            <a:spLocks noChangeArrowheads="1"/>
          </p:cNvSpPr>
          <p:nvPr/>
        </p:nvSpPr>
        <p:spPr bwMode="auto">
          <a:xfrm>
            <a:off x="46038" y="4649788"/>
            <a:ext cx="1319212" cy="646112"/>
          </a:xfrm>
          <a:prstGeom prst="rect">
            <a:avLst/>
          </a:prstGeom>
          <a:noFill/>
          <a:ln w="9525">
            <a:noFill/>
            <a:miter lim="800000"/>
            <a:headEnd/>
            <a:tailEnd/>
          </a:ln>
        </p:spPr>
        <p:txBody>
          <a:bodyPr wrap="none">
            <a:spAutoFit/>
          </a:bodyPr>
          <a:lstStyle/>
          <a:p>
            <a:pPr defTabSz="457200">
              <a:defRPr/>
            </a:pPr>
            <a:r>
              <a:rPr lang="ja-JP" altLang="en-US" b="1" dirty="0">
                <a:solidFill>
                  <a:srgbClr val="000000"/>
                </a:solidFill>
                <a:latin typeface="Meiryo UI" pitchFamily="50" charset="-128"/>
                <a:ea typeface="Meiryo UI" pitchFamily="50" charset="-128"/>
                <a:cs typeface="Meiryo UI" pitchFamily="50" charset="-128"/>
              </a:rPr>
              <a:t>前時までの</a:t>
            </a:r>
            <a:endParaRPr lang="en-US" altLang="ja-JP" b="1" dirty="0">
              <a:solidFill>
                <a:srgbClr val="000000"/>
              </a:solidFill>
              <a:latin typeface="Meiryo UI" pitchFamily="50" charset="-128"/>
              <a:ea typeface="Meiryo UI" pitchFamily="50" charset="-128"/>
              <a:cs typeface="Meiryo UI" pitchFamily="50" charset="-128"/>
            </a:endParaRPr>
          </a:p>
          <a:p>
            <a:pPr defTabSz="457200">
              <a:defRPr/>
            </a:pPr>
            <a:r>
              <a:rPr lang="ja-JP" altLang="en-US" b="1" dirty="0">
                <a:solidFill>
                  <a:srgbClr val="000000"/>
                </a:solidFill>
                <a:latin typeface="Meiryo UI" pitchFamily="50" charset="-128"/>
                <a:ea typeface="Meiryo UI" pitchFamily="50" charset="-128"/>
                <a:cs typeface="Meiryo UI" pitchFamily="50" charset="-128"/>
              </a:rPr>
              <a:t>子供の姿▶</a:t>
            </a:r>
            <a:endParaRPr lang="en-US" altLang="ja-JP" sz="1292" b="1" dirty="0">
              <a:solidFill>
                <a:srgbClr val="000000"/>
              </a:solidFill>
              <a:latin typeface="Meiryo UI" pitchFamily="50" charset="-128"/>
              <a:ea typeface="Meiryo UI" pitchFamily="50" charset="-128"/>
              <a:cs typeface="Meiryo UI" pitchFamily="50" charset="-128"/>
            </a:endParaRPr>
          </a:p>
        </p:txBody>
      </p:sp>
      <p:sp>
        <p:nvSpPr>
          <p:cNvPr id="28690" name="正方形/長方形 19"/>
          <p:cNvSpPr>
            <a:spLocks noChangeArrowheads="1"/>
          </p:cNvSpPr>
          <p:nvPr/>
        </p:nvSpPr>
        <p:spPr bwMode="auto">
          <a:xfrm>
            <a:off x="41275" y="2555875"/>
            <a:ext cx="1220788" cy="655638"/>
          </a:xfrm>
          <a:prstGeom prst="rect">
            <a:avLst/>
          </a:prstGeom>
          <a:noFill/>
          <a:ln w="9525">
            <a:noFill/>
            <a:miter lim="800000"/>
            <a:headEnd/>
            <a:tailEnd/>
          </a:ln>
        </p:spPr>
        <p:txBody>
          <a:bodyPr>
            <a:spAutoFit/>
          </a:bodyPr>
          <a:lstStyle/>
          <a:p>
            <a:pPr defTabSz="457200">
              <a:lnSpc>
                <a:spcPts val="1108"/>
              </a:lnSpc>
              <a:defRPr/>
            </a:pPr>
            <a:r>
              <a:rPr lang="ja-JP" altLang="en-US" sz="1015" b="1" dirty="0">
                <a:solidFill>
                  <a:srgbClr val="000000"/>
                </a:solidFill>
                <a:ea typeface="UD デジタル 教科書体 N-R" panose="02020400000000000000" pitchFamily="17" charset="-128"/>
              </a:rPr>
              <a:t>三角形の面積の求め方を、既習の図形の面積の求め方に帰着して考える。</a:t>
            </a:r>
            <a:endParaRPr lang="en-US" altLang="ja-JP" sz="1015" dirty="0">
              <a:solidFill>
                <a:srgbClr val="44546A"/>
              </a:solidFill>
              <a:ea typeface="UD デジタル 教科書体 N-R" panose="02020400000000000000" pitchFamily="17" charset="-128"/>
            </a:endParaRPr>
          </a:p>
        </p:txBody>
      </p:sp>
      <p:sp>
        <p:nvSpPr>
          <p:cNvPr id="28691" name="正方形/長方形 19"/>
          <p:cNvSpPr>
            <a:spLocks noChangeArrowheads="1"/>
          </p:cNvSpPr>
          <p:nvPr/>
        </p:nvSpPr>
        <p:spPr bwMode="auto">
          <a:xfrm>
            <a:off x="61913" y="5243513"/>
            <a:ext cx="1220787" cy="655637"/>
          </a:xfrm>
          <a:prstGeom prst="rect">
            <a:avLst/>
          </a:prstGeom>
          <a:noFill/>
          <a:ln w="9525">
            <a:noFill/>
            <a:miter lim="800000"/>
            <a:headEnd/>
            <a:tailEnd/>
          </a:ln>
        </p:spPr>
        <p:txBody>
          <a:bodyPr>
            <a:spAutoFit/>
          </a:bodyPr>
          <a:lstStyle/>
          <a:p>
            <a:pPr defTabSz="457200">
              <a:lnSpc>
                <a:spcPts val="1108"/>
              </a:lnSpc>
              <a:defRPr/>
            </a:pPr>
            <a:r>
              <a:rPr lang="ja-JP" altLang="en-US" sz="1015" b="1" dirty="0">
                <a:solidFill>
                  <a:srgbClr val="000000"/>
                </a:solidFill>
                <a:ea typeface="UD デジタル 教科書体 N-R" panose="02020400000000000000" pitchFamily="17" charset="-128"/>
              </a:rPr>
              <a:t>平行四辺形の面積を、長方形に帰着する方法で考えることができている。</a:t>
            </a:r>
            <a:endParaRPr lang="en-US" altLang="ja-JP" sz="1015" dirty="0">
              <a:solidFill>
                <a:srgbClr val="44546A"/>
              </a:solidFill>
              <a:ea typeface="UD デジタル 教科書体 N-R" panose="02020400000000000000" pitchFamily="17" charset="-128"/>
            </a:endParaRPr>
          </a:p>
        </p:txBody>
      </p:sp>
      <p:sp>
        <p:nvSpPr>
          <p:cNvPr id="23574" name="Rectangle 51"/>
          <p:cNvSpPr>
            <a:spLocks noChangeArrowheads="1"/>
          </p:cNvSpPr>
          <p:nvPr/>
        </p:nvSpPr>
        <p:spPr bwMode="auto">
          <a:xfrm>
            <a:off x="1106488" y="6040438"/>
            <a:ext cx="336550" cy="77787"/>
          </a:xfrm>
          <a:prstGeom prst="rect">
            <a:avLst/>
          </a:prstGeom>
          <a:noFill/>
          <a:ln w="9525">
            <a:noFill/>
            <a:miter lim="800000"/>
            <a:headEnd/>
            <a:tailEnd/>
          </a:ln>
        </p:spPr>
        <p:txBody>
          <a:bodyPr wrap="none" anchor="ctr"/>
          <a:lstStyle/>
          <a:p>
            <a:pPr algn="ctr" defTabSz="457200"/>
            <a:r>
              <a:rPr lang="en-US" altLang="ja-JP">
                <a:solidFill>
                  <a:srgbClr val="000000"/>
                </a:solidFill>
                <a:ea typeface="UD デジタル 教科書体 N-R"/>
                <a:cs typeface="UD デジタル 教科書体 N-R"/>
              </a:rPr>
              <a:t>0</a:t>
            </a:r>
          </a:p>
        </p:txBody>
      </p:sp>
      <p:sp>
        <p:nvSpPr>
          <p:cNvPr id="23575" name="Text Box 68"/>
          <p:cNvSpPr txBox="1">
            <a:spLocks noChangeArrowheads="1"/>
          </p:cNvSpPr>
          <p:nvPr/>
        </p:nvSpPr>
        <p:spPr bwMode="auto">
          <a:xfrm>
            <a:off x="6716713" y="5164138"/>
            <a:ext cx="1327150" cy="638175"/>
          </a:xfrm>
          <a:prstGeom prst="rect">
            <a:avLst/>
          </a:prstGeom>
          <a:solidFill>
            <a:srgbClr val="FF9900"/>
          </a:solidFill>
          <a:ln w="9525">
            <a:noFill/>
            <a:miter lim="800000"/>
            <a:headEnd/>
            <a:tailEnd/>
          </a:ln>
        </p:spPr>
        <p:txBody>
          <a:bodyPr>
            <a:spAutoFit/>
          </a:bodyPr>
          <a:lstStyle/>
          <a:p>
            <a:pPr defTabSz="457200"/>
            <a:r>
              <a:rPr lang="ja-JP" altLang="en-US" sz="900" b="1">
                <a:solidFill>
                  <a:schemeClr val="bg1"/>
                </a:solidFill>
                <a:ea typeface="Meiryo UI" pitchFamily="50" charset="-128"/>
                <a:cs typeface="UD デジタル 教科書体 N-R"/>
              </a:rPr>
              <a:t>今日発表された方法を選んで面積を求め、その方法を「図」と「言葉と式」で書きましょう。</a:t>
            </a:r>
          </a:p>
        </p:txBody>
      </p:sp>
      <p:sp>
        <p:nvSpPr>
          <p:cNvPr id="23576" name="Text Box 68"/>
          <p:cNvSpPr txBox="1">
            <a:spLocks noChangeArrowheads="1"/>
          </p:cNvSpPr>
          <p:nvPr/>
        </p:nvSpPr>
        <p:spPr bwMode="auto">
          <a:xfrm>
            <a:off x="1430338" y="5365750"/>
            <a:ext cx="917575" cy="365125"/>
          </a:xfrm>
          <a:prstGeom prst="rect">
            <a:avLst/>
          </a:prstGeom>
          <a:solidFill>
            <a:srgbClr val="FF0000"/>
          </a:solidFill>
          <a:ln w="9525">
            <a:noFill/>
            <a:miter lim="800000"/>
            <a:headEnd/>
            <a:tailEnd/>
          </a:ln>
        </p:spPr>
        <p:txBody>
          <a:bodyPr>
            <a:spAutoFit/>
          </a:bodyPr>
          <a:lstStyle/>
          <a:p>
            <a:pPr defTabSz="457200">
              <a:spcBef>
                <a:spcPct val="50000"/>
              </a:spcBef>
            </a:pPr>
            <a:r>
              <a:rPr lang="ja-JP" altLang="en-US" sz="900" b="1">
                <a:solidFill>
                  <a:schemeClr val="bg1"/>
                </a:solidFill>
                <a:ea typeface="Meiryo UI" pitchFamily="50" charset="-128"/>
                <a:cs typeface="UD デジタル 教科書体 N-R"/>
              </a:rPr>
              <a:t>どちらの面積が広いでしょうか。</a:t>
            </a:r>
          </a:p>
        </p:txBody>
      </p:sp>
      <p:sp>
        <p:nvSpPr>
          <p:cNvPr id="23577" name="Text Box 68"/>
          <p:cNvSpPr txBox="1">
            <a:spLocks noChangeArrowheads="1"/>
          </p:cNvSpPr>
          <p:nvPr/>
        </p:nvSpPr>
        <p:spPr bwMode="auto">
          <a:xfrm>
            <a:off x="2416175" y="5195888"/>
            <a:ext cx="917575" cy="638175"/>
          </a:xfrm>
          <a:prstGeom prst="rect">
            <a:avLst/>
          </a:prstGeom>
          <a:solidFill>
            <a:srgbClr val="0000FF"/>
          </a:solidFill>
          <a:ln w="9525">
            <a:noFill/>
            <a:miter lim="800000"/>
            <a:headEnd/>
            <a:tailEnd/>
          </a:ln>
        </p:spPr>
        <p:txBody>
          <a:bodyPr>
            <a:spAutoFit/>
          </a:bodyPr>
          <a:lstStyle/>
          <a:p>
            <a:pPr defTabSz="457200"/>
            <a:r>
              <a:rPr lang="ja-JP" altLang="en-US" sz="900" b="1">
                <a:solidFill>
                  <a:schemeClr val="bg1"/>
                </a:solidFill>
                <a:ea typeface="Meiryo UI" pitchFamily="50" charset="-128"/>
                <a:cs typeface="UD デジタル 教科書体 N-R"/>
              </a:rPr>
              <a:t>アとイの三角形を提示。作業用の紙を配布する。</a:t>
            </a:r>
          </a:p>
        </p:txBody>
      </p:sp>
      <p:sp>
        <p:nvSpPr>
          <p:cNvPr id="48159" name="吹き出し: 角を丸めた四角形 109"/>
          <p:cNvSpPr>
            <a:spLocks noChangeArrowheads="1"/>
          </p:cNvSpPr>
          <p:nvPr/>
        </p:nvSpPr>
        <p:spPr bwMode="auto">
          <a:xfrm>
            <a:off x="1393825" y="4379913"/>
            <a:ext cx="331788" cy="209550"/>
          </a:xfrm>
          <a:prstGeom prst="wedgeRoundRectCallout">
            <a:avLst>
              <a:gd name="adj1" fmla="val 9898"/>
              <a:gd name="adj2" fmla="val 65870"/>
              <a:gd name="adj3" fmla="val 16667"/>
            </a:avLst>
          </a:prstGeom>
          <a:solidFill>
            <a:schemeClr val="bg1"/>
          </a:solidFill>
          <a:ln w="12700" algn="ctr">
            <a:solidFill>
              <a:srgbClr val="41719C"/>
            </a:solidFill>
            <a:miter lim="800000"/>
            <a:headEnd/>
            <a:tailEnd/>
          </a:ln>
        </p:spPr>
        <p:txBody>
          <a:bodyPr anchor="ctr"/>
          <a:lstStyle/>
          <a:p>
            <a:pPr defTabSz="457200"/>
            <a:r>
              <a:rPr lang="ja-JP" altLang="en-US" sz="1200">
                <a:solidFill>
                  <a:srgbClr val="000000"/>
                </a:solidFill>
                <a:ea typeface="Meiryo UI" pitchFamily="50" charset="-128"/>
                <a:cs typeface="Meiryo UI" pitchFamily="50" charset="-128"/>
              </a:rPr>
              <a:t>㋐</a:t>
            </a:r>
          </a:p>
        </p:txBody>
      </p:sp>
      <p:sp>
        <p:nvSpPr>
          <p:cNvPr id="48160" name="吹き出し: 角を丸めた四角形 109"/>
          <p:cNvSpPr>
            <a:spLocks noChangeArrowheads="1"/>
          </p:cNvSpPr>
          <p:nvPr/>
        </p:nvSpPr>
        <p:spPr bwMode="auto">
          <a:xfrm>
            <a:off x="2352675" y="4368800"/>
            <a:ext cx="371475" cy="212725"/>
          </a:xfrm>
          <a:prstGeom prst="wedgeRoundRectCallout">
            <a:avLst>
              <a:gd name="adj1" fmla="val -10495"/>
              <a:gd name="adj2" fmla="val 67153"/>
              <a:gd name="adj3" fmla="val 16667"/>
            </a:avLst>
          </a:prstGeom>
          <a:solidFill>
            <a:schemeClr val="bg1"/>
          </a:solidFill>
          <a:ln w="12700" algn="ctr">
            <a:solidFill>
              <a:srgbClr val="41719C"/>
            </a:solidFill>
            <a:miter lim="800000"/>
            <a:headEnd/>
            <a:tailEnd/>
          </a:ln>
        </p:spPr>
        <p:txBody>
          <a:bodyPr anchor="ctr"/>
          <a:lstStyle/>
          <a:p>
            <a:pPr defTabSz="457200"/>
            <a:r>
              <a:rPr lang="ja-JP" altLang="en-US" sz="1200">
                <a:solidFill>
                  <a:srgbClr val="000000"/>
                </a:solidFill>
                <a:ea typeface="Meiryo UI" pitchFamily="50" charset="-128"/>
                <a:cs typeface="Meiryo UI" pitchFamily="50" charset="-128"/>
              </a:rPr>
              <a:t>㋑</a:t>
            </a:r>
          </a:p>
        </p:txBody>
      </p:sp>
      <p:sp>
        <p:nvSpPr>
          <p:cNvPr id="48161" name="吹き出し: 角を丸めた四角形 109"/>
          <p:cNvSpPr>
            <a:spLocks noChangeArrowheads="1"/>
          </p:cNvSpPr>
          <p:nvPr/>
        </p:nvSpPr>
        <p:spPr bwMode="auto">
          <a:xfrm>
            <a:off x="1400175" y="3948113"/>
            <a:ext cx="990600" cy="357187"/>
          </a:xfrm>
          <a:prstGeom prst="wedgeRoundRectCallout">
            <a:avLst>
              <a:gd name="adj1" fmla="val -24407"/>
              <a:gd name="adj2" fmla="val 72542"/>
              <a:gd name="adj3" fmla="val 16667"/>
            </a:avLst>
          </a:prstGeom>
          <a:solidFill>
            <a:schemeClr val="bg1"/>
          </a:solidFill>
          <a:ln w="12700" algn="ctr">
            <a:solidFill>
              <a:srgbClr val="41719C"/>
            </a:solidFill>
            <a:miter lim="800000"/>
            <a:headEnd/>
            <a:tailEnd/>
          </a:ln>
        </p:spPr>
        <p:txBody>
          <a:bodyPr anchor="ctr"/>
          <a:lstStyle/>
          <a:p>
            <a:pPr defTabSz="457200"/>
            <a:r>
              <a:rPr lang="ja-JP" altLang="en-US" sz="1200">
                <a:solidFill>
                  <a:srgbClr val="000000"/>
                </a:solidFill>
                <a:ea typeface="Meiryo UI" pitchFamily="50" charset="-128"/>
                <a:cs typeface="Meiryo UI" pitchFamily="50" charset="-128"/>
              </a:rPr>
              <a:t>㋐の方が求めやすそう。</a:t>
            </a:r>
          </a:p>
        </p:txBody>
      </p:sp>
      <p:sp>
        <p:nvSpPr>
          <p:cNvPr id="48162" name="吹き出し: 角を丸めた四角形 109"/>
          <p:cNvSpPr>
            <a:spLocks noChangeArrowheads="1"/>
          </p:cNvSpPr>
          <p:nvPr/>
        </p:nvSpPr>
        <p:spPr bwMode="auto">
          <a:xfrm>
            <a:off x="1398588" y="3373438"/>
            <a:ext cx="1016000" cy="542925"/>
          </a:xfrm>
          <a:prstGeom prst="wedgeRoundRectCallout">
            <a:avLst>
              <a:gd name="adj1" fmla="val -17435"/>
              <a:gd name="adj2" fmla="val 36523"/>
              <a:gd name="adj3" fmla="val 16667"/>
            </a:avLst>
          </a:prstGeom>
          <a:solidFill>
            <a:schemeClr val="bg1"/>
          </a:solidFill>
          <a:ln w="12700" algn="ctr">
            <a:solidFill>
              <a:srgbClr val="41719C"/>
            </a:solidFill>
            <a:miter lim="800000"/>
            <a:headEnd/>
            <a:tailEnd/>
          </a:ln>
        </p:spPr>
        <p:txBody>
          <a:bodyPr anchor="ctr"/>
          <a:lstStyle/>
          <a:p>
            <a:pPr defTabSz="457200"/>
            <a:r>
              <a:rPr lang="ja-JP" altLang="en-US" sz="1200">
                <a:solidFill>
                  <a:srgbClr val="000000"/>
                </a:solidFill>
                <a:ea typeface="Meiryo UI" pitchFamily="50" charset="-128"/>
                <a:cs typeface="Meiryo UI" pitchFamily="50" charset="-128"/>
              </a:rPr>
              <a:t>㋑も変形すれば面積が求められそう。</a:t>
            </a:r>
          </a:p>
        </p:txBody>
      </p:sp>
      <p:sp>
        <p:nvSpPr>
          <p:cNvPr id="48163" name="吹き出し: 角を丸めた四角形 109"/>
          <p:cNvSpPr>
            <a:spLocks noChangeArrowheads="1"/>
          </p:cNvSpPr>
          <p:nvPr/>
        </p:nvSpPr>
        <p:spPr bwMode="auto">
          <a:xfrm>
            <a:off x="2439988" y="3763963"/>
            <a:ext cx="906462" cy="582612"/>
          </a:xfrm>
          <a:prstGeom prst="wedgeRoundRectCallout">
            <a:avLst>
              <a:gd name="adj1" fmla="val -15324"/>
              <a:gd name="adj2" fmla="val 66074"/>
              <a:gd name="adj3" fmla="val 16667"/>
            </a:avLst>
          </a:prstGeom>
          <a:solidFill>
            <a:schemeClr val="bg1"/>
          </a:solidFill>
          <a:ln w="12700" algn="ctr">
            <a:solidFill>
              <a:srgbClr val="41719C"/>
            </a:solidFill>
            <a:miter lim="800000"/>
            <a:headEnd/>
            <a:tailEnd/>
          </a:ln>
        </p:spPr>
        <p:txBody>
          <a:bodyPr anchor="ctr"/>
          <a:lstStyle/>
          <a:p>
            <a:pPr defTabSz="457200"/>
            <a:r>
              <a:rPr lang="ja-JP" altLang="en-US" sz="1200">
                <a:solidFill>
                  <a:srgbClr val="000000"/>
                </a:solidFill>
                <a:ea typeface="Meiryo UI" pitchFamily="50" charset="-128"/>
                <a:cs typeface="Meiryo UI" pitchFamily="50" charset="-128"/>
              </a:rPr>
              <a:t>はさみで切って考えようとする。</a:t>
            </a:r>
          </a:p>
        </p:txBody>
      </p:sp>
      <p:sp>
        <p:nvSpPr>
          <p:cNvPr id="48165" name="吹き出し: 角を丸めた四角形 109"/>
          <p:cNvSpPr>
            <a:spLocks noChangeArrowheads="1"/>
          </p:cNvSpPr>
          <p:nvPr/>
        </p:nvSpPr>
        <p:spPr bwMode="auto">
          <a:xfrm>
            <a:off x="1797050" y="4371975"/>
            <a:ext cx="503238" cy="211138"/>
          </a:xfrm>
          <a:prstGeom prst="wedgeRoundRectCallout">
            <a:avLst>
              <a:gd name="adj1" fmla="val 13407"/>
              <a:gd name="adj2" fmla="val 43986"/>
              <a:gd name="adj3" fmla="val 16667"/>
            </a:avLst>
          </a:prstGeom>
          <a:solidFill>
            <a:schemeClr val="bg1"/>
          </a:solidFill>
          <a:ln w="12700" algn="ctr">
            <a:solidFill>
              <a:srgbClr val="41719C"/>
            </a:solidFill>
            <a:miter lim="800000"/>
            <a:headEnd/>
            <a:tailEnd/>
          </a:ln>
        </p:spPr>
        <p:txBody>
          <a:bodyPr anchor="ctr"/>
          <a:lstStyle/>
          <a:p>
            <a:pPr defTabSz="457200"/>
            <a:r>
              <a:rPr lang="ja-JP" altLang="en-US" sz="1200">
                <a:solidFill>
                  <a:srgbClr val="000000"/>
                </a:solidFill>
                <a:ea typeface="Meiryo UI" pitchFamily="50" charset="-128"/>
                <a:cs typeface="Meiryo UI" pitchFamily="50" charset="-128"/>
              </a:rPr>
              <a:t>同じ</a:t>
            </a:r>
          </a:p>
        </p:txBody>
      </p:sp>
      <p:sp>
        <p:nvSpPr>
          <p:cNvPr id="48166" name="吹き出し: 角を丸めた四角形 109"/>
          <p:cNvSpPr>
            <a:spLocks noChangeArrowheads="1"/>
          </p:cNvSpPr>
          <p:nvPr/>
        </p:nvSpPr>
        <p:spPr bwMode="auto">
          <a:xfrm>
            <a:off x="2409825" y="3148013"/>
            <a:ext cx="958850" cy="582612"/>
          </a:xfrm>
          <a:prstGeom prst="wedgeRoundRectCallout">
            <a:avLst>
              <a:gd name="adj1" fmla="val -2907"/>
              <a:gd name="adj2" fmla="val 57287"/>
              <a:gd name="adj3" fmla="val 16667"/>
            </a:avLst>
          </a:prstGeom>
          <a:solidFill>
            <a:schemeClr val="bg1"/>
          </a:solidFill>
          <a:ln w="12700" algn="ctr">
            <a:solidFill>
              <a:srgbClr val="41719C"/>
            </a:solidFill>
            <a:miter lim="800000"/>
            <a:headEnd/>
            <a:tailEnd/>
          </a:ln>
        </p:spPr>
        <p:txBody>
          <a:bodyPr anchor="ctr"/>
          <a:lstStyle/>
          <a:p>
            <a:pPr defTabSz="457200"/>
            <a:r>
              <a:rPr lang="ja-JP" altLang="en-US" sz="1200">
                <a:solidFill>
                  <a:srgbClr val="000000"/>
                </a:solidFill>
                <a:ea typeface="Meiryo UI" pitchFamily="50" charset="-128"/>
                <a:cs typeface="Meiryo UI" pitchFamily="50" charset="-128"/>
              </a:rPr>
              <a:t>㋑の図に書き込みながら考える。</a:t>
            </a:r>
          </a:p>
        </p:txBody>
      </p:sp>
      <p:sp>
        <p:nvSpPr>
          <p:cNvPr id="48167" name="吹き出し: 角を丸めた四角形 109"/>
          <p:cNvSpPr>
            <a:spLocks noChangeArrowheads="1"/>
          </p:cNvSpPr>
          <p:nvPr/>
        </p:nvSpPr>
        <p:spPr bwMode="auto">
          <a:xfrm>
            <a:off x="4962525" y="2281238"/>
            <a:ext cx="1404938" cy="417512"/>
          </a:xfrm>
          <a:prstGeom prst="wedgeRoundRectCallout">
            <a:avLst>
              <a:gd name="adj1" fmla="val -30671"/>
              <a:gd name="adj2" fmla="val 66051"/>
              <a:gd name="adj3" fmla="val 16667"/>
            </a:avLst>
          </a:prstGeom>
          <a:solidFill>
            <a:schemeClr val="bg1"/>
          </a:solidFill>
          <a:ln w="12700" algn="ctr">
            <a:solidFill>
              <a:srgbClr val="41719C"/>
            </a:solidFill>
            <a:miter lim="800000"/>
            <a:headEnd/>
            <a:tailEnd/>
          </a:ln>
        </p:spPr>
        <p:txBody>
          <a:bodyPr anchor="ctr"/>
          <a:lstStyle/>
          <a:p>
            <a:pPr defTabSz="457200"/>
            <a:r>
              <a:rPr lang="ja-JP" altLang="en-US" sz="1200">
                <a:solidFill>
                  <a:srgbClr val="000000"/>
                </a:solidFill>
                <a:ea typeface="Meiryo UI" pitchFamily="50" charset="-128"/>
                <a:cs typeface="Meiryo UI" pitchFamily="50" charset="-128"/>
              </a:rPr>
              <a:t>㋙は、４</a:t>
            </a:r>
            <a:r>
              <a:rPr lang="en-US" altLang="ja-JP" sz="1200">
                <a:solidFill>
                  <a:srgbClr val="000000"/>
                </a:solidFill>
                <a:ea typeface="Meiryo UI" pitchFamily="50" charset="-128"/>
                <a:cs typeface="Meiryo UI" pitchFamily="50" charset="-128"/>
              </a:rPr>
              <a:t>×</a:t>
            </a:r>
            <a:r>
              <a:rPr lang="ja-JP" altLang="en-US" sz="1200">
                <a:solidFill>
                  <a:srgbClr val="000000"/>
                </a:solidFill>
                <a:ea typeface="Meiryo UI" pitchFamily="50" charset="-128"/>
                <a:cs typeface="Meiryo UI" pitchFamily="50" charset="-128"/>
              </a:rPr>
              <a:t>６</a:t>
            </a:r>
            <a:r>
              <a:rPr lang="en-US" altLang="ja-JP" sz="1200">
                <a:solidFill>
                  <a:srgbClr val="000000"/>
                </a:solidFill>
                <a:ea typeface="Meiryo UI" pitchFamily="50" charset="-128"/>
                <a:cs typeface="Meiryo UI" pitchFamily="50" charset="-128"/>
              </a:rPr>
              <a:t>÷</a:t>
            </a:r>
            <a:r>
              <a:rPr lang="ja-JP" altLang="en-US" sz="1200">
                <a:solidFill>
                  <a:srgbClr val="000000"/>
                </a:solidFill>
                <a:ea typeface="Meiryo UI" pitchFamily="50" charset="-128"/>
                <a:cs typeface="Meiryo UI" pitchFamily="50" charset="-128"/>
              </a:rPr>
              <a:t>２</a:t>
            </a:r>
          </a:p>
        </p:txBody>
      </p:sp>
      <p:sp>
        <p:nvSpPr>
          <p:cNvPr id="48168" name="吹き出し: 角を丸めた四角形 109"/>
          <p:cNvSpPr>
            <a:spLocks noChangeArrowheads="1"/>
          </p:cNvSpPr>
          <p:nvPr/>
        </p:nvSpPr>
        <p:spPr bwMode="auto">
          <a:xfrm>
            <a:off x="3414713" y="2263775"/>
            <a:ext cx="1443037" cy="892175"/>
          </a:xfrm>
          <a:prstGeom prst="wedgeRoundRectCallout">
            <a:avLst>
              <a:gd name="adj1" fmla="val -38681"/>
              <a:gd name="adj2" fmla="val 68176"/>
              <a:gd name="adj3" fmla="val 16667"/>
            </a:avLst>
          </a:prstGeom>
          <a:solidFill>
            <a:schemeClr val="bg1"/>
          </a:solidFill>
          <a:ln w="12700" algn="ctr">
            <a:solidFill>
              <a:srgbClr val="41719C"/>
            </a:solidFill>
            <a:miter lim="800000"/>
            <a:headEnd/>
            <a:tailEnd/>
          </a:ln>
        </p:spPr>
        <p:txBody>
          <a:bodyPr anchor="ctr"/>
          <a:lstStyle/>
          <a:p>
            <a:pPr defTabSz="457200"/>
            <a:r>
              <a:rPr lang="ja-JP" altLang="en-US" sz="1200">
                <a:solidFill>
                  <a:srgbClr val="000000"/>
                </a:solidFill>
                <a:ea typeface="Meiryo UI" pitchFamily="50" charset="-128"/>
                <a:cs typeface="Meiryo UI" pitchFamily="50" charset="-128"/>
              </a:rPr>
              <a:t>㋕だと思う。合同な三角形</a:t>
            </a:r>
            <a:r>
              <a:rPr lang="en-US" altLang="ja-JP" sz="1200">
                <a:solidFill>
                  <a:srgbClr val="000000"/>
                </a:solidFill>
                <a:ea typeface="Meiryo UI" pitchFamily="50" charset="-128"/>
                <a:cs typeface="Meiryo UI" pitchFamily="50" charset="-128"/>
              </a:rPr>
              <a:t>2</a:t>
            </a:r>
            <a:r>
              <a:rPr lang="ja-JP" altLang="en-US" sz="1200">
                <a:solidFill>
                  <a:srgbClr val="000000"/>
                </a:solidFill>
                <a:ea typeface="Meiryo UI" pitchFamily="50" charset="-128"/>
                <a:cs typeface="Meiryo UI" pitchFamily="50" charset="-128"/>
              </a:rPr>
              <a:t>枚で平行四辺形を作って、その半分だから、６</a:t>
            </a:r>
            <a:r>
              <a:rPr lang="en-US" altLang="ja-JP" sz="1200">
                <a:solidFill>
                  <a:srgbClr val="000000"/>
                </a:solidFill>
                <a:ea typeface="Meiryo UI" pitchFamily="50" charset="-128"/>
                <a:cs typeface="Meiryo UI" pitchFamily="50" charset="-128"/>
              </a:rPr>
              <a:t>×</a:t>
            </a:r>
            <a:r>
              <a:rPr lang="ja-JP" altLang="en-US" sz="1200">
                <a:solidFill>
                  <a:srgbClr val="000000"/>
                </a:solidFill>
                <a:ea typeface="Meiryo UI" pitchFamily="50" charset="-128"/>
                <a:cs typeface="Meiryo UI" pitchFamily="50" charset="-128"/>
              </a:rPr>
              <a:t>４</a:t>
            </a:r>
            <a:r>
              <a:rPr lang="en-US" altLang="ja-JP" sz="1200">
                <a:solidFill>
                  <a:srgbClr val="000000"/>
                </a:solidFill>
                <a:ea typeface="Meiryo UI" pitchFamily="50" charset="-128"/>
                <a:cs typeface="Meiryo UI" pitchFamily="50" charset="-128"/>
              </a:rPr>
              <a:t>÷</a:t>
            </a:r>
            <a:r>
              <a:rPr lang="ja-JP" altLang="en-US" sz="1200">
                <a:solidFill>
                  <a:srgbClr val="000000"/>
                </a:solidFill>
                <a:ea typeface="Meiryo UI" pitchFamily="50" charset="-128"/>
                <a:cs typeface="Meiryo UI" pitchFamily="50" charset="-128"/>
              </a:rPr>
              <a:t>２。</a:t>
            </a:r>
          </a:p>
        </p:txBody>
      </p:sp>
      <p:sp>
        <p:nvSpPr>
          <p:cNvPr id="48169" name="吹き出し: 角を丸めた四角形 109"/>
          <p:cNvSpPr>
            <a:spLocks noChangeArrowheads="1"/>
          </p:cNvSpPr>
          <p:nvPr/>
        </p:nvSpPr>
        <p:spPr bwMode="auto">
          <a:xfrm>
            <a:off x="3392488" y="3224213"/>
            <a:ext cx="1443037" cy="892175"/>
          </a:xfrm>
          <a:prstGeom prst="wedgeRoundRectCallout">
            <a:avLst>
              <a:gd name="adj1" fmla="val -6644"/>
              <a:gd name="adj2" fmla="val 64194"/>
              <a:gd name="adj3" fmla="val 16667"/>
            </a:avLst>
          </a:prstGeom>
          <a:solidFill>
            <a:schemeClr val="bg1"/>
          </a:solidFill>
          <a:ln w="12700" algn="ctr">
            <a:solidFill>
              <a:srgbClr val="41719C"/>
            </a:solidFill>
            <a:miter lim="800000"/>
            <a:headEnd/>
            <a:tailEnd/>
          </a:ln>
        </p:spPr>
        <p:txBody>
          <a:bodyPr anchor="ctr"/>
          <a:lstStyle/>
          <a:p>
            <a:pPr defTabSz="457200"/>
            <a:r>
              <a:rPr lang="ja-JP" altLang="en-US" sz="1200">
                <a:solidFill>
                  <a:srgbClr val="000000"/>
                </a:solidFill>
                <a:ea typeface="Meiryo UI" pitchFamily="50" charset="-128"/>
                <a:cs typeface="Meiryo UI" pitchFamily="50" charset="-128"/>
              </a:rPr>
              <a:t>㋖だと思う。底辺が６㎝、高さが４㎝の半分だから、６</a:t>
            </a:r>
            <a:r>
              <a:rPr lang="en-US" altLang="ja-JP" sz="1200">
                <a:solidFill>
                  <a:srgbClr val="000000"/>
                </a:solidFill>
                <a:ea typeface="Meiryo UI" pitchFamily="50" charset="-128"/>
                <a:cs typeface="Meiryo UI" pitchFamily="50" charset="-128"/>
              </a:rPr>
              <a:t>×</a:t>
            </a:r>
            <a:r>
              <a:rPr lang="ja-JP" altLang="en-US" sz="1200">
                <a:solidFill>
                  <a:srgbClr val="000000"/>
                </a:solidFill>
                <a:ea typeface="Meiryo UI" pitchFamily="50" charset="-128"/>
                <a:cs typeface="Meiryo UI" pitchFamily="50" charset="-128"/>
              </a:rPr>
              <a:t>４</a:t>
            </a:r>
            <a:r>
              <a:rPr lang="en-US" altLang="ja-JP" sz="1200">
                <a:solidFill>
                  <a:srgbClr val="000000"/>
                </a:solidFill>
                <a:ea typeface="Meiryo UI" pitchFamily="50" charset="-128"/>
                <a:cs typeface="Meiryo UI" pitchFamily="50" charset="-128"/>
              </a:rPr>
              <a:t>÷</a:t>
            </a:r>
            <a:r>
              <a:rPr lang="ja-JP" altLang="en-US" sz="1200">
                <a:solidFill>
                  <a:srgbClr val="000000"/>
                </a:solidFill>
                <a:ea typeface="Meiryo UI" pitchFamily="50" charset="-128"/>
                <a:cs typeface="Meiryo UI" pitchFamily="50" charset="-128"/>
              </a:rPr>
              <a:t>２。</a:t>
            </a:r>
          </a:p>
        </p:txBody>
      </p:sp>
      <p:sp>
        <p:nvSpPr>
          <p:cNvPr id="48170" name="吹き出し: 角を丸めた四角形 109"/>
          <p:cNvSpPr>
            <a:spLocks noChangeArrowheads="1"/>
          </p:cNvSpPr>
          <p:nvPr/>
        </p:nvSpPr>
        <p:spPr bwMode="auto">
          <a:xfrm>
            <a:off x="4967288" y="2749550"/>
            <a:ext cx="1443037" cy="417513"/>
          </a:xfrm>
          <a:prstGeom prst="wedgeRoundRectCallout">
            <a:avLst>
              <a:gd name="adj1" fmla="val -30671"/>
              <a:gd name="adj2" fmla="val 66051"/>
              <a:gd name="adj3" fmla="val 16667"/>
            </a:avLst>
          </a:prstGeom>
          <a:solidFill>
            <a:schemeClr val="bg1"/>
          </a:solidFill>
          <a:ln w="12700" algn="ctr">
            <a:solidFill>
              <a:srgbClr val="41719C"/>
            </a:solidFill>
            <a:miter lim="800000"/>
            <a:headEnd/>
            <a:tailEnd/>
          </a:ln>
        </p:spPr>
        <p:txBody>
          <a:bodyPr anchor="ctr"/>
          <a:lstStyle/>
          <a:p>
            <a:pPr defTabSz="457200"/>
            <a:r>
              <a:rPr lang="ja-JP" altLang="en-US" sz="1200">
                <a:solidFill>
                  <a:srgbClr val="000000"/>
                </a:solidFill>
                <a:ea typeface="Meiryo UI" pitchFamily="50" charset="-128"/>
                <a:cs typeface="Meiryo UI" pitchFamily="50" charset="-128"/>
              </a:rPr>
              <a:t>㋘は、４</a:t>
            </a:r>
            <a:r>
              <a:rPr lang="en-US" altLang="ja-JP" sz="1200">
                <a:solidFill>
                  <a:srgbClr val="000000"/>
                </a:solidFill>
                <a:ea typeface="Meiryo UI" pitchFamily="50" charset="-128"/>
                <a:cs typeface="Meiryo UI" pitchFamily="50" charset="-128"/>
              </a:rPr>
              <a:t>÷</a:t>
            </a:r>
            <a:r>
              <a:rPr lang="ja-JP" altLang="en-US" sz="1200">
                <a:solidFill>
                  <a:srgbClr val="000000"/>
                </a:solidFill>
                <a:ea typeface="Meiryo UI" pitchFamily="50" charset="-128"/>
                <a:cs typeface="Meiryo UI" pitchFamily="50" charset="-128"/>
              </a:rPr>
              <a:t>２</a:t>
            </a:r>
            <a:r>
              <a:rPr lang="en-US" altLang="ja-JP" sz="1200">
                <a:solidFill>
                  <a:srgbClr val="000000"/>
                </a:solidFill>
                <a:ea typeface="Meiryo UI" pitchFamily="50" charset="-128"/>
                <a:cs typeface="Meiryo UI" pitchFamily="50" charset="-128"/>
              </a:rPr>
              <a:t>×</a:t>
            </a:r>
            <a:r>
              <a:rPr lang="ja-JP" altLang="en-US" sz="1200">
                <a:solidFill>
                  <a:srgbClr val="000000"/>
                </a:solidFill>
                <a:ea typeface="Meiryo UI" pitchFamily="50" charset="-128"/>
                <a:cs typeface="Meiryo UI" pitchFamily="50" charset="-128"/>
              </a:rPr>
              <a:t>６</a:t>
            </a:r>
          </a:p>
        </p:txBody>
      </p:sp>
      <p:sp>
        <p:nvSpPr>
          <p:cNvPr id="48171" name="吹き出し: 角を丸めた四角形 109"/>
          <p:cNvSpPr>
            <a:spLocks noChangeArrowheads="1"/>
          </p:cNvSpPr>
          <p:nvPr/>
        </p:nvSpPr>
        <p:spPr bwMode="auto">
          <a:xfrm>
            <a:off x="4967288" y="3219450"/>
            <a:ext cx="1443037" cy="419100"/>
          </a:xfrm>
          <a:prstGeom prst="wedgeRoundRectCallout">
            <a:avLst>
              <a:gd name="adj1" fmla="val 6907"/>
              <a:gd name="adj2" fmla="val 74551"/>
              <a:gd name="adj3" fmla="val 16667"/>
            </a:avLst>
          </a:prstGeom>
          <a:solidFill>
            <a:schemeClr val="bg1"/>
          </a:solidFill>
          <a:ln w="12700" algn="ctr">
            <a:solidFill>
              <a:srgbClr val="41719C"/>
            </a:solidFill>
            <a:miter lim="800000"/>
            <a:headEnd/>
            <a:tailEnd/>
          </a:ln>
        </p:spPr>
        <p:txBody>
          <a:bodyPr anchor="ctr"/>
          <a:lstStyle/>
          <a:p>
            <a:pPr defTabSz="457200"/>
            <a:r>
              <a:rPr lang="ja-JP" altLang="en-US" sz="1200">
                <a:solidFill>
                  <a:srgbClr val="000000"/>
                </a:solidFill>
                <a:ea typeface="Meiryo UI" pitchFamily="50" charset="-128"/>
                <a:cs typeface="Meiryo UI" pitchFamily="50" charset="-128"/>
              </a:rPr>
              <a:t>㋗は、４</a:t>
            </a:r>
            <a:r>
              <a:rPr lang="en-US" altLang="ja-JP" sz="1200">
                <a:solidFill>
                  <a:srgbClr val="000000"/>
                </a:solidFill>
                <a:ea typeface="Meiryo UI" pitchFamily="50" charset="-128"/>
                <a:cs typeface="Meiryo UI" pitchFamily="50" charset="-128"/>
              </a:rPr>
              <a:t>×</a:t>
            </a:r>
            <a:r>
              <a:rPr lang="ja-JP" altLang="en-US" sz="1200">
                <a:solidFill>
                  <a:srgbClr val="000000"/>
                </a:solidFill>
                <a:ea typeface="Meiryo UI" pitchFamily="50" charset="-128"/>
                <a:cs typeface="Meiryo UI" pitchFamily="50" charset="-128"/>
              </a:rPr>
              <a:t>２</a:t>
            </a:r>
            <a:r>
              <a:rPr lang="en-US" altLang="ja-JP" sz="1200">
                <a:solidFill>
                  <a:srgbClr val="000000"/>
                </a:solidFill>
                <a:ea typeface="Meiryo UI" pitchFamily="50" charset="-128"/>
                <a:cs typeface="Meiryo UI" pitchFamily="50" charset="-128"/>
              </a:rPr>
              <a:t>÷</a:t>
            </a:r>
            <a:r>
              <a:rPr lang="ja-JP" altLang="en-US" sz="1200">
                <a:solidFill>
                  <a:srgbClr val="000000"/>
                </a:solidFill>
                <a:ea typeface="Meiryo UI" pitchFamily="50" charset="-128"/>
                <a:cs typeface="Meiryo UI" pitchFamily="50" charset="-128"/>
              </a:rPr>
              <a:t>２＋４</a:t>
            </a:r>
            <a:r>
              <a:rPr lang="en-US" altLang="ja-JP" sz="1200">
                <a:solidFill>
                  <a:srgbClr val="000000"/>
                </a:solidFill>
                <a:ea typeface="Meiryo UI" pitchFamily="50" charset="-128"/>
                <a:cs typeface="Meiryo UI" pitchFamily="50" charset="-128"/>
              </a:rPr>
              <a:t>×</a:t>
            </a:r>
            <a:r>
              <a:rPr lang="ja-JP" altLang="en-US" sz="1200">
                <a:solidFill>
                  <a:srgbClr val="000000"/>
                </a:solidFill>
                <a:ea typeface="Meiryo UI" pitchFamily="50" charset="-128"/>
                <a:cs typeface="Meiryo UI" pitchFamily="50" charset="-128"/>
              </a:rPr>
              <a:t>４</a:t>
            </a:r>
            <a:r>
              <a:rPr lang="en-US" altLang="ja-JP" sz="1200">
                <a:solidFill>
                  <a:srgbClr val="000000"/>
                </a:solidFill>
                <a:ea typeface="Meiryo UI" pitchFamily="50" charset="-128"/>
                <a:cs typeface="Meiryo UI" pitchFamily="50" charset="-128"/>
              </a:rPr>
              <a:t>÷</a:t>
            </a:r>
            <a:r>
              <a:rPr lang="ja-JP" altLang="en-US" sz="1200">
                <a:solidFill>
                  <a:srgbClr val="000000"/>
                </a:solidFill>
                <a:ea typeface="Meiryo UI" pitchFamily="50" charset="-128"/>
                <a:cs typeface="Meiryo UI" pitchFamily="50" charset="-128"/>
              </a:rPr>
              <a:t>２</a:t>
            </a:r>
          </a:p>
        </p:txBody>
      </p:sp>
      <p:sp>
        <p:nvSpPr>
          <p:cNvPr id="23590" name="Text Box 68"/>
          <p:cNvSpPr txBox="1">
            <a:spLocks noChangeArrowheads="1"/>
          </p:cNvSpPr>
          <p:nvPr/>
        </p:nvSpPr>
        <p:spPr bwMode="auto">
          <a:xfrm>
            <a:off x="3457575" y="5192713"/>
            <a:ext cx="1377950" cy="638175"/>
          </a:xfrm>
          <a:prstGeom prst="rect">
            <a:avLst/>
          </a:prstGeom>
          <a:solidFill>
            <a:srgbClr val="008000"/>
          </a:solidFill>
          <a:ln w="9525">
            <a:noFill/>
            <a:miter lim="800000"/>
            <a:headEnd/>
            <a:tailEnd/>
          </a:ln>
        </p:spPr>
        <p:txBody>
          <a:bodyPr>
            <a:spAutoFit/>
          </a:bodyPr>
          <a:lstStyle/>
          <a:p>
            <a:pPr defTabSz="457200"/>
            <a:r>
              <a:rPr lang="ja-JP" altLang="en-US" sz="900" b="1">
                <a:solidFill>
                  <a:schemeClr val="bg1"/>
                </a:solidFill>
                <a:ea typeface="Meiryo UI" pitchFamily="50" charset="-128"/>
                <a:cs typeface="UD デジタル 教科書体 N-R"/>
              </a:rPr>
              <a:t>「６</a:t>
            </a:r>
            <a:r>
              <a:rPr lang="en-US" altLang="ja-JP" sz="900" b="1">
                <a:solidFill>
                  <a:schemeClr val="bg1"/>
                </a:solidFill>
                <a:ea typeface="Meiryo UI" pitchFamily="50" charset="-128"/>
                <a:cs typeface="UD デジタル 教科書体 N-R"/>
              </a:rPr>
              <a:t>×</a:t>
            </a:r>
            <a:r>
              <a:rPr lang="ja-JP" altLang="en-US" sz="900" b="1">
                <a:solidFill>
                  <a:schemeClr val="bg1"/>
                </a:solidFill>
                <a:ea typeface="Meiryo UI" pitchFamily="50" charset="-128"/>
                <a:cs typeface="UD デジタル 教科書体 N-R"/>
              </a:rPr>
              <a:t>４</a:t>
            </a:r>
            <a:r>
              <a:rPr lang="en-US" altLang="ja-JP" sz="900" b="1">
                <a:solidFill>
                  <a:schemeClr val="bg1"/>
                </a:solidFill>
                <a:ea typeface="Meiryo UI" pitchFamily="50" charset="-128"/>
                <a:cs typeface="UD デジタル 教科書体 N-R"/>
              </a:rPr>
              <a:t>÷</a:t>
            </a:r>
            <a:r>
              <a:rPr lang="ja-JP" altLang="en-US" sz="900" b="1">
                <a:solidFill>
                  <a:schemeClr val="bg1"/>
                </a:solidFill>
                <a:ea typeface="Meiryo UI" pitchFamily="50" charset="-128"/>
                <a:cs typeface="UD デジタル 教科書体 N-R"/>
              </a:rPr>
              <a:t>２」という式を書いている人が何人もいました。この人はどのように考えたでしょうか。</a:t>
            </a:r>
          </a:p>
        </p:txBody>
      </p:sp>
      <p:sp>
        <p:nvSpPr>
          <p:cNvPr id="23591" name="Text Box 68"/>
          <p:cNvSpPr txBox="1">
            <a:spLocks noChangeArrowheads="1"/>
          </p:cNvSpPr>
          <p:nvPr/>
        </p:nvSpPr>
        <p:spPr bwMode="auto">
          <a:xfrm>
            <a:off x="4891088" y="5221288"/>
            <a:ext cx="1417637" cy="365125"/>
          </a:xfrm>
          <a:prstGeom prst="rect">
            <a:avLst/>
          </a:prstGeom>
          <a:solidFill>
            <a:srgbClr val="008000"/>
          </a:solidFill>
          <a:ln w="9525">
            <a:noFill/>
            <a:miter lim="800000"/>
            <a:headEnd/>
            <a:tailEnd/>
          </a:ln>
        </p:spPr>
        <p:txBody>
          <a:bodyPr>
            <a:spAutoFit/>
          </a:bodyPr>
          <a:lstStyle/>
          <a:p>
            <a:pPr defTabSz="457200"/>
            <a:r>
              <a:rPr lang="ja-JP" altLang="en-US" sz="900" b="1">
                <a:solidFill>
                  <a:schemeClr val="bg1"/>
                </a:solidFill>
                <a:ea typeface="Meiryo UI" pitchFamily="50" charset="-128"/>
                <a:cs typeface="UD デジタル 教科書体 N-R"/>
              </a:rPr>
              <a:t>㋗、㋘、㋙の式はどうなるでしょうか</a:t>
            </a:r>
            <a:r>
              <a:rPr lang="ja-JP" altLang="en-US" sz="800" b="1">
                <a:solidFill>
                  <a:schemeClr val="bg1"/>
                </a:solidFill>
                <a:ea typeface="Meiryo UI" pitchFamily="50" charset="-128"/>
                <a:cs typeface="UD デジタル 教科書体 N-R"/>
              </a:rPr>
              <a:t>。</a:t>
            </a:r>
          </a:p>
        </p:txBody>
      </p:sp>
      <p:sp>
        <p:nvSpPr>
          <p:cNvPr id="48174" name="吹き出し: 角を丸めた四角形 109"/>
          <p:cNvSpPr>
            <a:spLocks noChangeArrowheads="1"/>
          </p:cNvSpPr>
          <p:nvPr/>
        </p:nvSpPr>
        <p:spPr bwMode="auto">
          <a:xfrm>
            <a:off x="6591300" y="2338388"/>
            <a:ext cx="1668463" cy="1347787"/>
          </a:xfrm>
          <a:prstGeom prst="wedgeRoundRectCallout">
            <a:avLst>
              <a:gd name="adj1" fmla="val -32833"/>
              <a:gd name="adj2" fmla="val 56083"/>
              <a:gd name="adj3" fmla="val 16667"/>
            </a:avLst>
          </a:prstGeom>
          <a:solidFill>
            <a:schemeClr val="bg1"/>
          </a:solidFill>
          <a:ln w="12700" algn="ctr">
            <a:solidFill>
              <a:srgbClr val="41719C"/>
            </a:solidFill>
            <a:miter lim="800000"/>
            <a:headEnd/>
            <a:tailEnd/>
          </a:ln>
        </p:spPr>
        <p:txBody>
          <a:bodyPr anchor="ctr"/>
          <a:lstStyle/>
          <a:p>
            <a:pPr defTabSz="457200"/>
            <a:r>
              <a:rPr lang="ja-JP" altLang="en-US" sz="1200">
                <a:solidFill>
                  <a:srgbClr val="000000"/>
                </a:solidFill>
                <a:latin typeface="Meiryo UI" pitchFamily="50" charset="-128"/>
                <a:ea typeface="Meiryo UI" pitchFamily="50" charset="-128"/>
                <a:cs typeface="Meiryo UI" pitchFamily="50" charset="-128"/>
              </a:rPr>
              <a:t>例）合同な三角形を２枚合わせて平行四辺形にして考えると、８</a:t>
            </a:r>
            <a:r>
              <a:rPr lang="en-US" altLang="ja-JP" sz="1200">
                <a:solidFill>
                  <a:srgbClr val="000000"/>
                </a:solidFill>
                <a:latin typeface="Meiryo UI" pitchFamily="50" charset="-128"/>
                <a:ea typeface="Meiryo UI" pitchFamily="50" charset="-128"/>
                <a:cs typeface="Meiryo UI" pitchFamily="50" charset="-128"/>
              </a:rPr>
              <a:t>×</a:t>
            </a:r>
            <a:r>
              <a:rPr lang="ja-JP" altLang="en-US" sz="1200">
                <a:solidFill>
                  <a:srgbClr val="000000"/>
                </a:solidFill>
                <a:latin typeface="Meiryo UI" pitchFamily="50" charset="-128"/>
                <a:ea typeface="Meiryo UI" pitchFamily="50" charset="-128"/>
                <a:cs typeface="Meiryo UI" pitchFamily="50" charset="-128"/>
              </a:rPr>
              <a:t>４で</a:t>
            </a:r>
            <a:r>
              <a:rPr lang="en-US" altLang="ja-JP" sz="1200">
                <a:solidFill>
                  <a:srgbClr val="000000"/>
                </a:solidFill>
                <a:latin typeface="Meiryo UI" pitchFamily="50" charset="-128"/>
                <a:ea typeface="Meiryo UI" pitchFamily="50" charset="-128"/>
                <a:cs typeface="Meiryo UI" pitchFamily="50" charset="-128"/>
              </a:rPr>
              <a:t>24</a:t>
            </a:r>
            <a:r>
              <a:rPr lang="ja-JP" altLang="en-US" sz="1200">
                <a:solidFill>
                  <a:srgbClr val="000000"/>
                </a:solidFill>
                <a:latin typeface="Meiryo UI" pitchFamily="50" charset="-128"/>
                <a:ea typeface="Meiryo UI" pitchFamily="50" charset="-128"/>
                <a:cs typeface="Meiryo UI" pitchFamily="50" charset="-128"/>
              </a:rPr>
              <a:t>㎠。三角形の面積はこの平行四辺形の半分なので、</a:t>
            </a:r>
            <a:r>
              <a:rPr lang="en-US" altLang="ja-JP" sz="1200">
                <a:solidFill>
                  <a:srgbClr val="000000"/>
                </a:solidFill>
                <a:latin typeface="Meiryo UI" pitchFamily="50" charset="-128"/>
                <a:ea typeface="Meiryo UI" pitchFamily="50" charset="-128"/>
                <a:cs typeface="Meiryo UI" pitchFamily="50" charset="-128"/>
              </a:rPr>
              <a:t>32÷2</a:t>
            </a:r>
            <a:r>
              <a:rPr lang="ja-JP" altLang="en-US" sz="1200">
                <a:solidFill>
                  <a:srgbClr val="000000"/>
                </a:solidFill>
                <a:latin typeface="Meiryo UI" pitchFamily="50" charset="-128"/>
                <a:ea typeface="Meiryo UI" pitchFamily="50" charset="-128"/>
                <a:cs typeface="Meiryo UI" pitchFamily="50" charset="-128"/>
              </a:rPr>
              <a:t>で</a:t>
            </a:r>
            <a:r>
              <a:rPr lang="en-US" altLang="ja-JP" sz="1200">
                <a:solidFill>
                  <a:srgbClr val="000000"/>
                </a:solidFill>
                <a:latin typeface="Meiryo UI" pitchFamily="50" charset="-128"/>
                <a:ea typeface="Meiryo UI" pitchFamily="50" charset="-128"/>
                <a:cs typeface="Meiryo UI" pitchFamily="50" charset="-128"/>
              </a:rPr>
              <a:t>16</a:t>
            </a:r>
            <a:r>
              <a:rPr lang="ja-JP" altLang="en-US" sz="1200">
                <a:solidFill>
                  <a:srgbClr val="000000"/>
                </a:solidFill>
                <a:latin typeface="Meiryo UI" pitchFamily="50" charset="-128"/>
                <a:ea typeface="Meiryo UI" pitchFamily="50" charset="-128"/>
                <a:cs typeface="Meiryo UI" pitchFamily="50" charset="-128"/>
              </a:rPr>
              <a:t>㎠。</a:t>
            </a:r>
          </a:p>
        </p:txBody>
      </p:sp>
      <p:sp>
        <p:nvSpPr>
          <p:cNvPr id="28719" name="正方形/長方形 59"/>
          <p:cNvSpPr>
            <a:spLocks noChangeArrowheads="1"/>
          </p:cNvSpPr>
          <p:nvPr/>
        </p:nvSpPr>
        <p:spPr bwMode="auto">
          <a:xfrm>
            <a:off x="8186738" y="1928813"/>
            <a:ext cx="825500" cy="3884612"/>
          </a:xfrm>
          <a:prstGeom prst="rect">
            <a:avLst/>
          </a:prstGeom>
          <a:solidFill>
            <a:schemeClr val="bg1"/>
          </a:solidFill>
          <a:ln w="12700" algn="ctr">
            <a:solidFill>
              <a:srgbClr val="41719C"/>
            </a:solidFill>
            <a:miter lim="800000"/>
            <a:headEnd/>
            <a:tailEnd/>
          </a:ln>
        </p:spPr>
        <p:txBody>
          <a:bodyPr/>
          <a:lstStyle/>
          <a:p>
            <a:pPr defTabSz="457200">
              <a:defRPr/>
            </a:pPr>
            <a:r>
              <a:rPr lang="ja-JP" altLang="en-US" sz="1015" dirty="0">
                <a:solidFill>
                  <a:srgbClr val="000000"/>
                </a:solidFill>
                <a:latin typeface="Meiryo UI" pitchFamily="50" charset="-128"/>
                <a:ea typeface="Meiryo UI" pitchFamily="50" charset="-128"/>
                <a:cs typeface="Meiryo UI" pitchFamily="50" charset="-128"/>
              </a:rPr>
              <a:t>期待する姿</a:t>
            </a:r>
            <a:endParaRPr lang="en-US" altLang="ja-JP" sz="1015" dirty="0">
              <a:solidFill>
                <a:srgbClr val="000000"/>
              </a:solidFill>
              <a:latin typeface="Meiryo UI" pitchFamily="50" charset="-128"/>
              <a:ea typeface="Meiryo UI" pitchFamily="50" charset="-128"/>
              <a:cs typeface="Meiryo UI" pitchFamily="50" charset="-128"/>
            </a:endParaRPr>
          </a:p>
          <a:p>
            <a:pPr defTabSz="457200">
              <a:defRPr/>
            </a:pPr>
            <a:endParaRPr lang="en-US" altLang="ja-JP" sz="1015" dirty="0">
              <a:solidFill>
                <a:srgbClr val="000000"/>
              </a:solidFill>
              <a:latin typeface="Meiryo UI" pitchFamily="50" charset="-128"/>
              <a:ea typeface="Meiryo UI" pitchFamily="50" charset="-128"/>
              <a:cs typeface="Meiryo UI" pitchFamily="50" charset="-128"/>
            </a:endParaRPr>
          </a:p>
          <a:p>
            <a:pPr defTabSz="457200">
              <a:defRPr/>
            </a:pPr>
            <a:r>
              <a:rPr lang="ja-JP" altLang="en-US" sz="1015" dirty="0">
                <a:solidFill>
                  <a:srgbClr val="000000"/>
                </a:solidFill>
                <a:latin typeface="Meiryo UI" pitchFamily="50" charset="-128"/>
                <a:ea typeface="Meiryo UI" pitchFamily="50" charset="-128"/>
                <a:cs typeface="Meiryo UI" pitchFamily="50" charset="-128"/>
              </a:rPr>
              <a:t>・適用問題を「図」「言葉と式」で説明できる。</a:t>
            </a:r>
            <a:endParaRPr lang="en-US" altLang="ja-JP" sz="1015" dirty="0">
              <a:solidFill>
                <a:srgbClr val="000000"/>
              </a:solidFill>
              <a:latin typeface="Meiryo UI" pitchFamily="50" charset="-128"/>
              <a:ea typeface="Meiryo UI" pitchFamily="50" charset="-128"/>
              <a:cs typeface="Meiryo UI" pitchFamily="50" charset="-128"/>
            </a:endParaRPr>
          </a:p>
          <a:p>
            <a:pPr defTabSz="457200">
              <a:defRPr/>
            </a:pPr>
            <a:endParaRPr lang="en-US" altLang="ja-JP" sz="738" dirty="0">
              <a:solidFill>
                <a:srgbClr val="000000"/>
              </a:solidFill>
              <a:latin typeface="Meiryo UI" pitchFamily="50" charset="-128"/>
              <a:ea typeface="Meiryo UI" pitchFamily="50" charset="-128"/>
              <a:cs typeface="Meiryo UI" pitchFamily="50" charset="-128"/>
            </a:endParaRPr>
          </a:p>
          <a:p>
            <a:pPr defTabSz="457200">
              <a:defRPr/>
            </a:pPr>
            <a:r>
              <a:rPr lang="ja-JP" altLang="en-US" sz="1015" dirty="0">
                <a:solidFill>
                  <a:srgbClr val="000000"/>
                </a:solidFill>
                <a:latin typeface="Meiryo UI" pitchFamily="50" charset="-128"/>
                <a:ea typeface="Meiryo UI" pitchFamily="50" charset="-128"/>
                <a:cs typeface="Meiryo UI" pitchFamily="50" charset="-128"/>
              </a:rPr>
              <a:t>・「○○さんの考え方は</a:t>
            </a:r>
            <a:r>
              <a:rPr lang="en-US" altLang="ja-JP" sz="1015" dirty="0">
                <a:solidFill>
                  <a:srgbClr val="000000"/>
                </a:solidFill>
                <a:latin typeface="Meiryo UI" pitchFamily="50" charset="-128"/>
                <a:ea typeface="Meiryo UI" pitchFamily="50" charset="-128"/>
                <a:cs typeface="Meiryo UI" pitchFamily="50" charset="-128"/>
              </a:rPr>
              <a:t>…</a:t>
            </a:r>
            <a:r>
              <a:rPr lang="ja-JP" altLang="en-US" sz="1015" dirty="0">
                <a:solidFill>
                  <a:srgbClr val="000000"/>
                </a:solidFill>
                <a:latin typeface="Meiryo UI" pitchFamily="50" charset="-128"/>
                <a:ea typeface="Meiryo UI" pitchFamily="50" charset="-128"/>
                <a:cs typeface="Meiryo UI" pitchFamily="50" charset="-128"/>
              </a:rPr>
              <a:t>」（式から友達がどのように考えたのか操作や言葉で表現する。）</a:t>
            </a:r>
            <a:endParaRPr lang="en-US" altLang="ja-JP" sz="1015" dirty="0">
              <a:solidFill>
                <a:srgbClr val="000000"/>
              </a:solidFill>
              <a:latin typeface="Meiryo UI" pitchFamily="50" charset="-128"/>
              <a:ea typeface="Meiryo UI" pitchFamily="50" charset="-128"/>
              <a:cs typeface="Meiryo UI" pitchFamily="50" charset="-128"/>
            </a:endParaRPr>
          </a:p>
          <a:p>
            <a:pPr defTabSz="457200">
              <a:defRPr/>
            </a:pPr>
            <a:endParaRPr lang="en-US" altLang="ja-JP" sz="738" dirty="0">
              <a:solidFill>
                <a:srgbClr val="000000"/>
              </a:solidFill>
              <a:latin typeface="Meiryo UI" pitchFamily="50" charset="-128"/>
              <a:ea typeface="Meiryo UI" pitchFamily="50" charset="-128"/>
              <a:cs typeface="Meiryo UI" pitchFamily="50" charset="-128"/>
            </a:endParaRPr>
          </a:p>
          <a:p>
            <a:pPr defTabSz="457200">
              <a:defRPr/>
            </a:pPr>
            <a:r>
              <a:rPr lang="ja-JP" altLang="en-US" sz="1015" dirty="0">
                <a:solidFill>
                  <a:srgbClr val="000000"/>
                </a:solidFill>
                <a:latin typeface="Meiryo UI" pitchFamily="50" charset="-128"/>
                <a:ea typeface="Meiryo UI" pitchFamily="50" charset="-128"/>
                <a:cs typeface="Meiryo UI" pitchFamily="50" charset="-128"/>
              </a:rPr>
              <a:t>・「合同な三角形を二つ合わせて</a:t>
            </a:r>
            <a:r>
              <a:rPr lang="en-US" altLang="ja-JP" sz="1015" dirty="0">
                <a:solidFill>
                  <a:srgbClr val="000000"/>
                </a:solidFill>
                <a:latin typeface="Meiryo UI" pitchFamily="50" charset="-128"/>
                <a:ea typeface="Meiryo UI" pitchFamily="50" charset="-128"/>
                <a:cs typeface="Meiryo UI" pitchFamily="50" charset="-128"/>
              </a:rPr>
              <a:t>…</a:t>
            </a:r>
            <a:r>
              <a:rPr lang="ja-JP" altLang="en-US" sz="1015" dirty="0">
                <a:solidFill>
                  <a:srgbClr val="000000"/>
                </a:solidFill>
                <a:latin typeface="Meiryo UI" pitchFamily="50" charset="-128"/>
                <a:ea typeface="Meiryo UI" pitchFamily="50" charset="-128"/>
                <a:cs typeface="Meiryo UI" pitchFamily="50" charset="-128"/>
              </a:rPr>
              <a:t>」（長方形や平行四辺形に変形して考えようとする姿）</a:t>
            </a:r>
            <a:endParaRPr lang="en-US" altLang="ja-JP" sz="1015" dirty="0">
              <a:solidFill>
                <a:srgbClr val="000000"/>
              </a:solidFill>
              <a:latin typeface="Meiryo UI" pitchFamily="50" charset="-128"/>
              <a:ea typeface="Meiryo UI" pitchFamily="50" charset="-128"/>
              <a:cs typeface="Meiryo UI" pitchFamily="50" charset="-128"/>
            </a:endParaRPr>
          </a:p>
          <a:p>
            <a:pPr defTabSz="457200">
              <a:defRPr/>
            </a:pPr>
            <a:endParaRPr lang="en-US" altLang="ja-JP" sz="1015" dirty="0">
              <a:solidFill>
                <a:srgbClr val="000000"/>
              </a:solidFill>
              <a:ea typeface="UD デジタル 教科書体 N-R" panose="02020400000000000000" pitchFamily="17" charset="-128"/>
            </a:endParaRPr>
          </a:p>
          <a:p>
            <a:pPr defTabSz="457200">
              <a:defRPr/>
            </a:pPr>
            <a:endParaRPr lang="en-US" altLang="ja-JP" sz="1015" dirty="0">
              <a:solidFill>
                <a:srgbClr val="000000"/>
              </a:solidFill>
              <a:ea typeface="UD デジタル 教科書体 N-R" panose="02020400000000000000" pitchFamily="17" charset="-128"/>
            </a:endParaRPr>
          </a:p>
          <a:p>
            <a:pPr defTabSz="457200">
              <a:defRPr/>
            </a:pPr>
            <a:endParaRPr lang="en-US" altLang="ja-JP" sz="1015" dirty="0">
              <a:solidFill>
                <a:srgbClr val="000000"/>
              </a:solidFill>
              <a:ea typeface="UD デジタル 教科書体 N-R" panose="02020400000000000000" pitchFamily="17" charset="-128"/>
            </a:endParaRPr>
          </a:p>
          <a:p>
            <a:pPr defTabSz="457200">
              <a:defRPr/>
            </a:pPr>
            <a:endParaRPr lang="en-US" altLang="ja-JP" sz="1015" dirty="0">
              <a:solidFill>
                <a:srgbClr val="000000"/>
              </a:solidFill>
              <a:ea typeface="UD デジタル 教科書体 N-R" panose="02020400000000000000" pitchFamily="17" charset="-128"/>
            </a:endParaRPr>
          </a:p>
          <a:p>
            <a:pPr defTabSz="457200">
              <a:defRPr/>
            </a:pPr>
            <a:endParaRPr lang="en-US" altLang="ja-JP" sz="1015" dirty="0">
              <a:solidFill>
                <a:srgbClr val="000000"/>
              </a:solidFill>
              <a:ea typeface="UD デジタル 教科書体 N-R" panose="02020400000000000000" pitchFamily="17" charset="-128"/>
            </a:endParaRPr>
          </a:p>
          <a:p>
            <a:pPr defTabSz="457200">
              <a:defRPr/>
            </a:pPr>
            <a:endParaRPr lang="en-US" altLang="ja-JP" sz="1015" dirty="0">
              <a:solidFill>
                <a:srgbClr val="000000"/>
              </a:solidFill>
              <a:ea typeface="UD デジタル 教科書体 N-R" panose="02020400000000000000" pitchFamily="17" charset="-128"/>
            </a:endParaRPr>
          </a:p>
        </p:txBody>
      </p:sp>
      <p:sp>
        <p:nvSpPr>
          <p:cNvPr id="63" name="AutoShape 2"/>
          <p:cNvSpPr>
            <a:spLocks noChangeArrowheads="1"/>
          </p:cNvSpPr>
          <p:nvPr/>
        </p:nvSpPr>
        <p:spPr bwMode="auto">
          <a:xfrm>
            <a:off x="2541588" y="4445000"/>
            <a:ext cx="369887" cy="258763"/>
          </a:xfrm>
          <a:prstGeom prst="foldedCorner">
            <a:avLst>
              <a:gd name="adj" fmla="val 47065"/>
            </a:avLst>
          </a:prstGeom>
          <a:solidFill>
            <a:srgbClr val="FFFF00"/>
          </a:solidFill>
          <a:ln w="9525">
            <a:solidFill>
              <a:schemeClr val="tx1"/>
            </a:solidFill>
            <a:round/>
            <a:headEnd/>
            <a:tailEnd/>
          </a:ln>
        </p:spPr>
        <p:txBody>
          <a:bodyPr wrap="none" anchor="ctr"/>
          <a:lstStyle/>
          <a:p>
            <a:pPr defTabSz="457200">
              <a:defRPr/>
            </a:pPr>
            <a:endParaRPr lang="ja-JP" altLang="en-US" sz="3323" dirty="0">
              <a:solidFill>
                <a:prstClr val="black"/>
              </a:solidFill>
              <a:latin typeface="Verdana" pitchFamily="34" charset="0"/>
              <a:ea typeface="UD デジタル 教科書体 N-R" panose="02020400000000000000" pitchFamily="17" charset="-128"/>
            </a:endParaRPr>
          </a:p>
        </p:txBody>
      </p:sp>
      <p:sp>
        <p:nvSpPr>
          <p:cNvPr id="76" name="AutoShape 2"/>
          <p:cNvSpPr>
            <a:spLocks noChangeArrowheads="1"/>
          </p:cNvSpPr>
          <p:nvPr/>
        </p:nvSpPr>
        <p:spPr bwMode="auto">
          <a:xfrm>
            <a:off x="1917700" y="3994150"/>
            <a:ext cx="371475" cy="260350"/>
          </a:xfrm>
          <a:prstGeom prst="foldedCorner">
            <a:avLst>
              <a:gd name="adj" fmla="val 47065"/>
            </a:avLst>
          </a:prstGeom>
          <a:solidFill>
            <a:srgbClr val="FFFF00"/>
          </a:solidFill>
          <a:ln w="9525">
            <a:solidFill>
              <a:schemeClr val="tx1"/>
            </a:solidFill>
            <a:round/>
            <a:headEnd/>
            <a:tailEnd/>
          </a:ln>
        </p:spPr>
        <p:txBody>
          <a:bodyPr wrap="none" anchor="ctr"/>
          <a:lstStyle/>
          <a:p>
            <a:pPr defTabSz="457200">
              <a:defRPr/>
            </a:pPr>
            <a:endParaRPr lang="ja-JP" altLang="en-US" sz="3323" dirty="0">
              <a:solidFill>
                <a:prstClr val="black"/>
              </a:solidFill>
              <a:latin typeface="Verdana" pitchFamily="34" charset="0"/>
              <a:ea typeface="UD デジタル 教科書体 N-R" panose="02020400000000000000" pitchFamily="17" charset="-128"/>
            </a:endParaRPr>
          </a:p>
        </p:txBody>
      </p:sp>
      <p:sp>
        <p:nvSpPr>
          <p:cNvPr id="77" name="AutoShape 2"/>
          <p:cNvSpPr>
            <a:spLocks noChangeArrowheads="1"/>
          </p:cNvSpPr>
          <p:nvPr/>
        </p:nvSpPr>
        <p:spPr bwMode="auto">
          <a:xfrm>
            <a:off x="2889250" y="4046538"/>
            <a:ext cx="371475" cy="258762"/>
          </a:xfrm>
          <a:prstGeom prst="foldedCorner">
            <a:avLst>
              <a:gd name="adj" fmla="val 47065"/>
            </a:avLst>
          </a:prstGeom>
          <a:solidFill>
            <a:srgbClr val="FFFF00"/>
          </a:solidFill>
          <a:ln w="9525">
            <a:solidFill>
              <a:schemeClr val="tx1"/>
            </a:solidFill>
            <a:round/>
            <a:headEnd/>
            <a:tailEnd/>
          </a:ln>
        </p:spPr>
        <p:txBody>
          <a:bodyPr wrap="none" anchor="ctr"/>
          <a:lstStyle/>
          <a:p>
            <a:pPr defTabSz="457200">
              <a:defRPr/>
            </a:pPr>
            <a:endParaRPr lang="ja-JP" altLang="en-US" sz="3323" dirty="0">
              <a:solidFill>
                <a:prstClr val="black"/>
              </a:solidFill>
              <a:latin typeface="Verdana" pitchFamily="34" charset="0"/>
              <a:ea typeface="UD デジタル 教科書体 N-R" panose="02020400000000000000" pitchFamily="17" charset="-128"/>
            </a:endParaRPr>
          </a:p>
        </p:txBody>
      </p:sp>
      <p:sp>
        <p:nvSpPr>
          <p:cNvPr id="79" name="AutoShape 2"/>
          <p:cNvSpPr>
            <a:spLocks noChangeArrowheads="1"/>
          </p:cNvSpPr>
          <p:nvPr/>
        </p:nvSpPr>
        <p:spPr bwMode="auto">
          <a:xfrm>
            <a:off x="5992813" y="3446463"/>
            <a:ext cx="371475" cy="258762"/>
          </a:xfrm>
          <a:prstGeom prst="foldedCorner">
            <a:avLst>
              <a:gd name="adj" fmla="val 47065"/>
            </a:avLst>
          </a:prstGeom>
          <a:solidFill>
            <a:srgbClr val="FFFF00"/>
          </a:solidFill>
          <a:ln w="9525">
            <a:solidFill>
              <a:schemeClr val="tx1"/>
            </a:solidFill>
            <a:round/>
            <a:headEnd/>
            <a:tailEnd/>
          </a:ln>
        </p:spPr>
        <p:txBody>
          <a:bodyPr wrap="none" anchor="ctr"/>
          <a:lstStyle/>
          <a:p>
            <a:pPr defTabSz="457200">
              <a:defRPr/>
            </a:pPr>
            <a:endParaRPr lang="ja-JP" altLang="en-US" sz="3323" dirty="0">
              <a:solidFill>
                <a:prstClr val="black"/>
              </a:solidFill>
              <a:latin typeface="Verdana" pitchFamily="34" charset="0"/>
              <a:ea typeface="UD デジタル 教科書体 N-R" panose="02020400000000000000" pitchFamily="17" charset="-128"/>
            </a:endParaRPr>
          </a:p>
        </p:txBody>
      </p:sp>
      <p:sp>
        <p:nvSpPr>
          <p:cNvPr id="80" name="AutoShape 2"/>
          <p:cNvSpPr>
            <a:spLocks noChangeArrowheads="1"/>
          </p:cNvSpPr>
          <p:nvPr/>
        </p:nvSpPr>
        <p:spPr bwMode="auto">
          <a:xfrm>
            <a:off x="7724775" y="3505200"/>
            <a:ext cx="369888" cy="258763"/>
          </a:xfrm>
          <a:prstGeom prst="foldedCorner">
            <a:avLst>
              <a:gd name="adj" fmla="val 47065"/>
            </a:avLst>
          </a:prstGeom>
          <a:solidFill>
            <a:srgbClr val="FFFF00"/>
          </a:solidFill>
          <a:ln w="9525">
            <a:solidFill>
              <a:schemeClr val="tx1"/>
            </a:solidFill>
            <a:round/>
            <a:headEnd/>
            <a:tailEnd/>
          </a:ln>
        </p:spPr>
        <p:txBody>
          <a:bodyPr wrap="none" anchor="ctr"/>
          <a:lstStyle/>
          <a:p>
            <a:pPr defTabSz="457200">
              <a:defRPr/>
            </a:pPr>
            <a:endParaRPr lang="ja-JP" altLang="en-US" sz="3323" dirty="0">
              <a:solidFill>
                <a:prstClr val="black"/>
              </a:solidFill>
              <a:latin typeface="Verdana" pitchFamily="34" charset="0"/>
              <a:ea typeface="UD デジタル 教科書体 N-R" panose="02020400000000000000" pitchFamily="17" charset="-128"/>
            </a:endParaRPr>
          </a:p>
        </p:txBody>
      </p:sp>
      <p:sp>
        <p:nvSpPr>
          <p:cNvPr id="81" name="AutoShape 2"/>
          <p:cNvSpPr>
            <a:spLocks noChangeArrowheads="1"/>
          </p:cNvSpPr>
          <p:nvPr/>
        </p:nvSpPr>
        <p:spPr bwMode="auto">
          <a:xfrm>
            <a:off x="1851025" y="4552950"/>
            <a:ext cx="369888" cy="258763"/>
          </a:xfrm>
          <a:prstGeom prst="foldedCorner">
            <a:avLst>
              <a:gd name="adj" fmla="val 47065"/>
            </a:avLst>
          </a:prstGeom>
          <a:solidFill>
            <a:srgbClr val="99CCFF"/>
          </a:solidFill>
          <a:ln w="9525">
            <a:solidFill>
              <a:schemeClr val="tx1"/>
            </a:solidFill>
            <a:round/>
            <a:headEnd/>
            <a:tailEnd/>
          </a:ln>
        </p:spPr>
        <p:txBody>
          <a:bodyPr wrap="none" anchor="ctr"/>
          <a:lstStyle/>
          <a:p>
            <a:pPr defTabSz="457200">
              <a:defRPr/>
            </a:pPr>
            <a:endParaRPr lang="ja-JP" altLang="en-US" sz="3323" dirty="0">
              <a:solidFill>
                <a:prstClr val="black"/>
              </a:solidFill>
              <a:latin typeface="Verdana" pitchFamily="34" charset="0"/>
              <a:ea typeface="UD デジタル 教科書体 N-R" panose="02020400000000000000" pitchFamily="17" charset="-128"/>
            </a:endParaRPr>
          </a:p>
        </p:txBody>
      </p:sp>
      <p:sp>
        <p:nvSpPr>
          <p:cNvPr id="82" name="AutoShape 2"/>
          <p:cNvSpPr>
            <a:spLocks noChangeArrowheads="1"/>
          </p:cNvSpPr>
          <p:nvPr/>
        </p:nvSpPr>
        <p:spPr bwMode="auto">
          <a:xfrm>
            <a:off x="2020888" y="3636963"/>
            <a:ext cx="369887" cy="257175"/>
          </a:xfrm>
          <a:prstGeom prst="foldedCorner">
            <a:avLst>
              <a:gd name="adj" fmla="val 47065"/>
            </a:avLst>
          </a:prstGeom>
          <a:solidFill>
            <a:srgbClr val="99CCFF"/>
          </a:solidFill>
          <a:ln w="9525">
            <a:solidFill>
              <a:schemeClr val="tx1"/>
            </a:solidFill>
            <a:round/>
            <a:headEnd/>
            <a:tailEnd/>
          </a:ln>
        </p:spPr>
        <p:txBody>
          <a:bodyPr wrap="none" anchor="ctr"/>
          <a:lstStyle/>
          <a:p>
            <a:pPr defTabSz="457200">
              <a:defRPr/>
            </a:pPr>
            <a:endParaRPr lang="ja-JP" altLang="en-US" sz="3323" dirty="0">
              <a:solidFill>
                <a:prstClr val="black"/>
              </a:solidFill>
              <a:latin typeface="Verdana" pitchFamily="34" charset="0"/>
              <a:ea typeface="UD デジタル 教科書体 N-R" panose="02020400000000000000" pitchFamily="17" charset="-128"/>
            </a:endParaRPr>
          </a:p>
        </p:txBody>
      </p:sp>
      <p:sp>
        <p:nvSpPr>
          <p:cNvPr id="84" name="AutoShape 2"/>
          <p:cNvSpPr>
            <a:spLocks noChangeArrowheads="1"/>
          </p:cNvSpPr>
          <p:nvPr/>
        </p:nvSpPr>
        <p:spPr bwMode="auto">
          <a:xfrm>
            <a:off x="3260725" y="2516188"/>
            <a:ext cx="368300" cy="258762"/>
          </a:xfrm>
          <a:prstGeom prst="foldedCorner">
            <a:avLst>
              <a:gd name="adj" fmla="val 47065"/>
            </a:avLst>
          </a:prstGeom>
          <a:solidFill>
            <a:srgbClr val="99CCFF"/>
          </a:solidFill>
          <a:ln w="9525">
            <a:solidFill>
              <a:schemeClr val="tx1"/>
            </a:solidFill>
            <a:round/>
            <a:headEnd/>
            <a:tailEnd/>
          </a:ln>
        </p:spPr>
        <p:txBody>
          <a:bodyPr wrap="none" anchor="ctr"/>
          <a:lstStyle/>
          <a:p>
            <a:pPr defTabSz="457200">
              <a:defRPr/>
            </a:pPr>
            <a:endParaRPr lang="ja-JP" altLang="en-US" sz="3323" dirty="0">
              <a:solidFill>
                <a:prstClr val="black"/>
              </a:solidFill>
              <a:latin typeface="Verdana" pitchFamily="34" charset="0"/>
              <a:ea typeface="UD デジタル 教科書体 N-R" panose="02020400000000000000" pitchFamily="17" charset="-128"/>
            </a:endParaRPr>
          </a:p>
        </p:txBody>
      </p:sp>
      <p:sp>
        <p:nvSpPr>
          <p:cNvPr id="83" name="AutoShape 2"/>
          <p:cNvSpPr>
            <a:spLocks noChangeArrowheads="1"/>
          </p:cNvSpPr>
          <p:nvPr/>
        </p:nvSpPr>
        <p:spPr bwMode="auto">
          <a:xfrm>
            <a:off x="2941638" y="3427413"/>
            <a:ext cx="369887" cy="258762"/>
          </a:xfrm>
          <a:prstGeom prst="foldedCorner">
            <a:avLst>
              <a:gd name="adj" fmla="val 47065"/>
            </a:avLst>
          </a:prstGeom>
          <a:solidFill>
            <a:srgbClr val="99CCFF"/>
          </a:solidFill>
          <a:ln w="9525">
            <a:solidFill>
              <a:schemeClr val="tx1"/>
            </a:solidFill>
            <a:round/>
            <a:headEnd/>
            <a:tailEnd/>
          </a:ln>
        </p:spPr>
        <p:txBody>
          <a:bodyPr wrap="none" anchor="ctr"/>
          <a:lstStyle/>
          <a:p>
            <a:pPr defTabSz="457200">
              <a:defRPr/>
            </a:pPr>
            <a:endParaRPr lang="ja-JP" altLang="en-US" sz="3323" dirty="0">
              <a:solidFill>
                <a:prstClr val="black"/>
              </a:solidFill>
              <a:latin typeface="Verdana" pitchFamily="34" charset="0"/>
              <a:ea typeface="UD デジタル 教科書体 N-R" panose="02020400000000000000" pitchFamily="17" charset="-128"/>
            </a:endParaRPr>
          </a:p>
        </p:txBody>
      </p:sp>
      <p:sp>
        <p:nvSpPr>
          <p:cNvPr id="78" name="AutoShape 2"/>
          <p:cNvSpPr>
            <a:spLocks noChangeArrowheads="1"/>
          </p:cNvSpPr>
          <p:nvPr/>
        </p:nvSpPr>
        <p:spPr bwMode="auto">
          <a:xfrm>
            <a:off x="3184525" y="2357438"/>
            <a:ext cx="368300" cy="260350"/>
          </a:xfrm>
          <a:prstGeom prst="foldedCorner">
            <a:avLst>
              <a:gd name="adj" fmla="val 47065"/>
            </a:avLst>
          </a:prstGeom>
          <a:solidFill>
            <a:srgbClr val="FFFF00"/>
          </a:solidFill>
          <a:ln w="9525">
            <a:solidFill>
              <a:schemeClr val="tx1"/>
            </a:solidFill>
            <a:round/>
            <a:headEnd/>
            <a:tailEnd/>
          </a:ln>
        </p:spPr>
        <p:txBody>
          <a:bodyPr wrap="none" anchor="ctr"/>
          <a:lstStyle/>
          <a:p>
            <a:pPr defTabSz="457200">
              <a:defRPr/>
            </a:pPr>
            <a:endParaRPr lang="ja-JP" altLang="en-US" sz="3323" dirty="0">
              <a:solidFill>
                <a:prstClr val="black"/>
              </a:solidFill>
              <a:latin typeface="Verdana" pitchFamily="34" charset="0"/>
              <a:ea typeface="UD デジタル 教科書体 N-R" panose="02020400000000000000" pitchFamily="17" charset="-128"/>
            </a:endParaRPr>
          </a:p>
        </p:txBody>
      </p:sp>
      <p:sp>
        <p:nvSpPr>
          <p:cNvPr id="85" name="AutoShape 2"/>
          <p:cNvSpPr>
            <a:spLocks noChangeArrowheads="1"/>
          </p:cNvSpPr>
          <p:nvPr/>
        </p:nvSpPr>
        <p:spPr bwMode="auto">
          <a:xfrm>
            <a:off x="5989638" y="2555875"/>
            <a:ext cx="369887" cy="257175"/>
          </a:xfrm>
          <a:prstGeom prst="foldedCorner">
            <a:avLst>
              <a:gd name="adj" fmla="val 47065"/>
            </a:avLst>
          </a:prstGeom>
          <a:solidFill>
            <a:srgbClr val="99CCFF"/>
          </a:solidFill>
          <a:ln w="9525">
            <a:solidFill>
              <a:schemeClr val="tx1"/>
            </a:solidFill>
            <a:round/>
            <a:headEnd/>
            <a:tailEnd/>
          </a:ln>
        </p:spPr>
        <p:txBody>
          <a:bodyPr wrap="none" anchor="ctr"/>
          <a:lstStyle/>
          <a:p>
            <a:pPr defTabSz="457200">
              <a:defRPr/>
            </a:pPr>
            <a:endParaRPr lang="ja-JP" altLang="en-US" sz="3323" dirty="0">
              <a:solidFill>
                <a:prstClr val="black"/>
              </a:solidFill>
              <a:latin typeface="Verdana" pitchFamily="34" charset="0"/>
              <a:ea typeface="UD デジタル 教科書体 N-R" panose="02020400000000000000" pitchFamily="17" charset="-128"/>
            </a:endParaRPr>
          </a:p>
        </p:txBody>
      </p:sp>
      <p:sp>
        <p:nvSpPr>
          <p:cNvPr id="86" name="AutoShape 2"/>
          <p:cNvSpPr>
            <a:spLocks noChangeArrowheads="1"/>
          </p:cNvSpPr>
          <p:nvPr/>
        </p:nvSpPr>
        <p:spPr bwMode="auto">
          <a:xfrm>
            <a:off x="7737475" y="3359150"/>
            <a:ext cx="369888" cy="258763"/>
          </a:xfrm>
          <a:prstGeom prst="foldedCorner">
            <a:avLst>
              <a:gd name="adj" fmla="val 47065"/>
            </a:avLst>
          </a:prstGeom>
          <a:solidFill>
            <a:srgbClr val="99CCFF"/>
          </a:solidFill>
          <a:ln w="9525">
            <a:solidFill>
              <a:schemeClr val="tx1"/>
            </a:solidFill>
            <a:round/>
            <a:headEnd/>
            <a:tailEnd/>
          </a:ln>
        </p:spPr>
        <p:txBody>
          <a:bodyPr wrap="none" anchor="ctr"/>
          <a:lstStyle/>
          <a:p>
            <a:pPr defTabSz="457200">
              <a:defRPr/>
            </a:pPr>
            <a:endParaRPr lang="ja-JP" altLang="en-US" sz="3323" dirty="0">
              <a:solidFill>
                <a:prstClr val="black"/>
              </a:solidFill>
              <a:latin typeface="Verdana" pitchFamily="34" charset="0"/>
              <a:ea typeface="UD デジタル 教科書体 N-R" panose="02020400000000000000" pitchFamily="17" charset="-128"/>
            </a:endParaRPr>
          </a:p>
        </p:txBody>
      </p:sp>
      <p:sp>
        <p:nvSpPr>
          <p:cNvPr id="87" name="AutoShape 2"/>
          <p:cNvSpPr>
            <a:spLocks noChangeArrowheads="1"/>
          </p:cNvSpPr>
          <p:nvPr/>
        </p:nvSpPr>
        <p:spPr bwMode="auto">
          <a:xfrm>
            <a:off x="2414588" y="4537075"/>
            <a:ext cx="369887" cy="258763"/>
          </a:xfrm>
          <a:prstGeom prst="foldedCorner">
            <a:avLst>
              <a:gd name="adj" fmla="val 47065"/>
            </a:avLst>
          </a:prstGeom>
          <a:solidFill>
            <a:schemeClr val="accent6">
              <a:lumMod val="40000"/>
              <a:lumOff val="60000"/>
            </a:schemeClr>
          </a:solidFill>
          <a:ln w="9525">
            <a:solidFill>
              <a:schemeClr val="tx1"/>
            </a:solidFill>
            <a:round/>
            <a:headEnd/>
            <a:tailEnd/>
          </a:ln>
        </p:spPr>
        <p:txBody>
          <a:bodyPr wrap="none" anchor="ctr"/>
          <a:lstStyle/>
          <a:p>
            <a:pPr defTabSz="457200">
              <a:defRPr/>
            </a:pPr>
            <a:endParaRPr lang="ja-JP" altLang="en-US" sz="3323" dirty="0">
              <a:solidFill>
                <a:prstClr val="black"/>
              </a:solidFill>
              <a:latin typeface="Verdana" pitchFamily="34" charset="0"/>
              <a:ea typeface="UD デジタル 教科書体 N-R" panose="02020400000000000000" pitchFamily="17" charset="-128"/>
            </a:endParaRPr>
          </a:p>
        </p:txBody>
      </p:sp>
      <p:sp>
        <p:nvSpPr>
          <p:cNvPr id="88" name="AutoShape 2"/>
          <p:cNvSpPr>
            <a:spLocks noChangeArrowheads="1"/>
          </p:cNvSpPr>
          <p:nvPr/>
        </p:nvSpPr>
        <p:spPr bwMode="auto">
          <a:xfrm>
            <a:off x="2940050" y="3273425"/>
            <a:ext cx="369888" cy="260350"/>
          </a:xfrm>
          <a:prstGeom prst="foldedCorner">
            <a:avLst>
              <a:gd name="adj" fmla="val 47065"/>
            </a:avLst>
          </a:prstGeom>
          <a:solidFill>
            <a:schemeClr val="accent6">
              <a:lumMod val="40000"/>
              <a:lumOff val="60000"/>
            </a:schemeClr>
          </a:solidFill>
          <a:ln w="9525">
            <a:solidFill>
              <a:schemeClr val="tx1"/>
            </a:solidFill>
            <a:round/>
            <a:headEnd/>
            <a:tailEnd/>
          </a:ln>
        </p:spPr>
        <p:txBody>
          <a:bodyPr wrap="none" anchor="ctr"/>
          <a:lstStyle/>
          <a:p>
            <a:pPr defTabSz="457200">
              <a:defRPr/>
            </a:pPr>
            <a:endParaRPr lang="ja-JP" altLang="en-US" sz="3323" dirty="0">
              <a:solidFill>
                <a:prstClr val="black"/>
              </a:solidFill>
              <a:latin typeface="Verdana" pitchFamily="34" charset="0"/>
              <a:ea typeface="UD デジタル 教科書体 N-R" panose="02020400000000000000" pitchFamily="17" charset="-128"/>
            </a:endParaRPr>
          </a:p>
        </p:txBody>
      </p:sp>
      <p:sp>
        <p:nvSpPr>
          <p:cNvPr id="89" name="AutoShape 2"/>
          <p:cNvSpPr>
            <a:spLocks noChangeArrowheads="1"/>
          </p:cNvSpPr>
          <p:nvPr/>
        </p:nvSpPr>
        <p:spPr bwMode="auto">
          <a:xfrm>
            <a:off x="4262438" y="3863975"/>
            <a:ext cx="369887" cy="260350"/>
          </a:xfrm>
          <a:prstGeom prst="foldedCorner">
            <a:avLst>
              <a:gd name="adj" fmla="val 47065"/>
            </a:avLst>
          </a:prstGeom>
          <a:solidFill>
            <a:schemeClr val="accent6">
              <a:lumMod val="40000"/>
              <a:lumOff val="60000"/>
            </a:schemeClr>
          </a:solidFill>
          <a:ln w="9525">
            <a:solidFill>
              <a:schemeClr val="tx1"/>
            </a:solidFill>
            <a:round/>
            <a:headEnd/>
            <a:tailEnd/>
          </a:ln>
        </p:spPr>
        <p:txBody>
          <a:bodyPr wrap="none" anchor="ctr"/>
          <a:lstStyle/>
          <a:p>
            <a:pPr defTabSz="457200">
              <a:defRPr/>
            </a:pPr>
            <a:endParaRPr lang="ja-JP" altLang="en-US" sz="3323" dirty="0">
              <a:solidFill>
                <a:prstClr val="black"/>
              </a:solidFill>
              <a:latin typeface="Verdana" pitchFamily="34" charset="0"/>
              <a:ea typeface="UD デジタル 教科書体 N-R" panose="02020400000000000000" pitchFamily="17" charset="-128"/>
            </a:endParaRPr>
          </a:p>
        </p:txBody>
      </p:sp>
      <p:sp>
        <p:nvSpPr>
          <p:cNvPr id="90" name="AutoShape 2"/>
          <p:cNvSpPr>
            <a:spLocks noChangeArrowheads="1"/>
          </p:cNvSpPr>
          <p:nvPr/>
        </p:nvSpPr>
        <p:spPr bwMode="auto">
          <a:xfrm>
            <a:off x="5989638" y="2981325"/>
            <a:ext cx="369887" cy="258763"/>
          </a:xfrm>
          <a:prstGeom prst="foldedCorner">
            <a:avLst>
              <a:gd name="adj" fmla="val 47065"/>
            </a:avLst>
          </a:prstGeom>
          <a:solidFill>
            <a:schemeClr val="accent6">
              <a:lumMod val="40000"/>
              <a:lumOff val="60000"/>
            </a:schemeClr>
          </a:solidFill>
          <a:ln w="9525">
            <a:solidFill>
              <a:schemeClr val="tx1"/>
            </a:solidFill>
            <a:round/>
            <a:headEnd/>
            <a:tailEnd/>
          </a:ln>
        </p:spPr>
        <p:txBody>
          <a:bodyPr wrap="none" anchor="ctr"/>
          <a:lstStyle/>
          <a:p>
            <a:pPr defTabSz="457200">
              <a:defRPr/>
            </a:pPr>
            <a:endParaRPr lang="ja-JP" altLang="en-US" sz="3323" dirty="0">
              <a:solidFill>
                <a:prstClr val="black"/>
              </a:solidFill>
              <a:latin typeface="Verdana" pitchFamily="34" charset="0"/>
              <a:ea typeface="UD デジタル 教科書体 N-R" panose="02020400000000000000" pitchFamily="17" charset="-128"/>
            </a:endParaRPr>
          </a:p>
        </p:txBody>
      </p:sp>
      <p:sp>
        <p:nvSpPr>
          <p:cNvPr id="91" name="AutoShape 2"/>
          <p:cNvSpPr>
            <a:spLocks noChangeArrowheads="1"/>
          </p:cNvSpPr>
          <p:nvPr/>
        </p:nvSpPr>
        <p:spPr bwMode="auto">
          <a:xfrm>
            <a:off x="7780338" y="4335463"/>
            <a:ext cx="368300" cy="260350"/>
          </a:xfrm>
          <a:prstGeom prst="foldedCorner">
            <a:avLst>
              <a:gd name="adj" fmla="val 47065"/>
            </a:avLst>
          </a:prstGeom>
          <a:solidFill>
            <a:schemeClr val="accent6">
              <a:lumMod val="40000"/>
              <a:lumOff val="60000"/>
            </a:schemeClr>
          </a:solidFill>
          <a:ln w="9525">
            <a:solidFill>
              <a:schemeClr val="tx1"/>
            </a:solidFill>
            <a:round/>
            <a:headEnd/>
            <a:tailEnd/>
          </a:ln>
        </p:spPr>
        <p:txBody>
          <a:bodyPr wrap="none" anchor="ctr"/>
          <a:lstStyle/>
          <a:p>
            <a:pPr defTabSz="457200">
              <a:defRPr/>
            </a:pPr>
            <a:endParaRPr lang="ja-JP" altLang="en-US" sz="3323" dirty="0">
              <a:solidFill>
                <a:prstClr val="black"/>
              </a:solidFill>
              <a:latin typeface="Verdana" pitchFamily="34" charset="0"/>
              <a:ea typeface="UD デジタル 教科書体 N-R" panose="02020400000000000000" pitchFamily="17" charset="-128"/>
            </a:endParaRPr>
          </a:p>
        </p:txBody>
      </p:sp>
      <p:sp>
        <p:nvSpPr>
          <p:cNvPr id="93" name="吹き出し: 角を丸めた四角形 109"/>
          <p:cNvSpPr>
            <a:spLocks noChangeArrowheads="1"/>
          </p:cNvSpPr>
          <p:nvPr/>
        </p:nvSpPr>
        <p:spPr bwMode="auto">
          <a:xfrm>
            <a:off x="6278563" y="4276725"/>
            <a:ext cx="1430337" cy="452438"/>
          </a:xfrm>
          <a:prstGeom prst="wedgeRoundRectCallout">
            <a:avLst>
              <a:gd name="adj1" fmla="val 56181"/>
              <a:gd name="adj2" fmla="val -13028"/>
              <a:gd name="adj3" fmla="val 16667"/>
            </a:avLst>
          </a:prstGeom>
          <a:solidFill>
            <a:schemeClr val="bg1"/>
          </a:solidFill>
          <a:ln w="12700" algn="ctr">
            <a:solidFill>
              <a:srgbClr val="41719C"/>
            </a:solidFill>
            <a:miter lim="800000"/>
            <a:headEnd/>
            <a:tailEnd/>
          </a:ln>
        </p:spPr>
        <p:txBody>
          <a:bodyPr anchor="ctr"/>
          <a:lstStyle/>
          <a:p>
            <a:pPr defTabSz="457200"/>
            <a:r>
              <a:rPr lang="ja-JP" altLang="en-US" sz="1200">
                <a:solidFill>
                  <a:srgbClr val="000000"/>
                </a:solidFill>
                <a:latin typeface="Meiryo UI" pitchFamily="50" charset="-128"/>
                <a:ea typeface="Meiryo UI" pitchFamily="50" charset="-128"/>
                <a:cs typeface="Meiryo UI" pitchFamily="50" charset="-128"/>
              </a:rPr>
              <a:t>例）長方形に変形して考えると・・・</a:t>
            </a:r>
          </a:p>
        </p:txBody>
      </p:sp>
      <p:sp>
        <p:nvSpPr>
          <p:cNvPr id="70" name="AutoShape 2"/>
          <p:cNvSpPr>
            <a:spLocks noChangeArrowheads="1"/>
          </p:cNvSpPr>
          <p:nvPr/>
        </p:nvSpPr>
        <p:spPr bwMode="auto">
          <a:xfrm>
            <a:off x="2295525" y="4630738"/>
            <a:ext cx="369888" cy="258762"/>
          </a:xfrm>
          <a:prstGeom prst="foldedCorner">
            <a:avLst>
              <a:gd name="adj" fmla="val 47065"/>
            </a:avLst>
          </a:prstGeom>
          <a:solidFill>
            <a:srgbClr val="FFE1FF"/>
          </a:solidFill>
          <a:ln w="9525">
            <a:solidFill>
              <a:schemeClr val="tx1"/>
            </a:solidFill>
            <a:round/>
            <a:headEnd/>
            <a:tailEnd/>
          </a:ln>
        </p:spPr>
        <p:txBody>
          <a:bodyPr wrap="none" anchor="ctr"/>
          <a:lstStyle/>
          <a:p>
            <a:pPr defTabSz="457200">
              <a:defRPr/>
            </a:pPr>
            <a:endParaRPr lang="ja-JP" altLang="en-US" sz="3323" dirty="0">
              <a:solidFill>
                <a:prstClr val="black"/>
              </a:solidFill>
              <a:latin typeface="Verdana" pitchFamily="34" charset="0"/>
              <a:ea typeface="UD デジタル 教科書体 N-R" panose="02020400000000000000" pitchFamily="17" charset="-128"/>
            </a:endParaRPr>
          </a:p>
        </p:txBody>
      </p:sp>
      <p:sp>
        <p:nvSpPr>
          <p:cNvPr id="71" name="AutoShape 2"/>
          <p:cNvSpPr>
            <a:spLocks noChangeArrowheads="1"/>
          </p:cNvSpPr>
          <p:nvPr/>
        </p:nvSpPr>
        <p:spPr bwMode="auto">
          <a:xfrm>
            <a:off x="1933575" y="3600450"/>
            <a:ext cx="369888" cy="260350"/>
          </a:xfrm>
          <a:prstGeom prst="foldedCorner">
            <a:avLst>
              <a:gd name="adj" fmla="val 47065"/>
            </a:avLst>
          </a:prstGeom>
          <a:solidFill>
            <a:srgbClr val="FFE1FF"/>
          </a:solidFill>
          <a:ln w="9525">
            <a:solidFill>
              <a:schemeClr val="tx1"/>
            </a:solidFill>
            <a:round/>
            <a:headEnd/>
            <a:tailEnd/>
          </a:ln>
        </p:spPr>
        <p:txBody>
          <a:bodyPr wrap="none" anchor="ctr"/>
          <a:lstStyle/>
          <a:p>
            <a:pPr defTabSz="457200">
              <a:defRPr/>
            </a:pPr>
            <a:endParaRPr lang="ja-JP" altLang="en-US" sz="3323" dirty="0">
              <a:solidFill>
                <a:prstClr val="black"/>
              </a:solidFill>
              <a:latin typeface="Verdana" pitchFamily="34" charset="0"/>
              <a:ea typeface="UD デジタル 教科書体 N-R" panose="02020400000000000000" pitchFamily="17" charset="-128"/>
            </a:endParaRPr>
          </a:p>
        </p:txBody>
      </p:sp>
      <p:sp>
        <p:nvSpPr>
          <p:cNvPr id="72" name="AutoShape 2"/>
          <p:cNvSpPr>
            <a:spLocks noChangeArrowheads="1"/>
          </p:cNvSpPr>
          <p:nvPr/>
        </p:nvSpPr>
        <p:spPr bwMode="auto">
          <a:xfrm>
            <a:off x="3051175" y="2570163"/>
            <a:ext cx="369888" cy="258762"/>
          </a:xfrm>
          <a:prstGeom prst="foldedCorner">
            <a:avLst>
              <a:gd name="adj" fmla="val 47065"/>
            </a:avLst>
          </a:prstGeom>
          <a:solidFill>
            <a:srgbClr val="FFE1FF"/>
          </a:solidFill>
          <a:ln w="9525">
            <a:solidFill>
              <a:schemeClr val="tx1"/>
            </a:solidFill>
            <a:round/>
            <a:headEnd/>
            <a:tailEnd/>
          </a:ln>
        </p:spPr>
        <p:txBody>
          <a:bodyPr wrap="none" anchor="ctr"/>
          <a:lstStyle/>
          <a:p>
            <a:pPr defTabSz="457200">
              <a:defRPr/>
            </a:pPr>
            <a:endParaRPr lang="ja-JP" altLang="en-US" sz="3323" dirty="0">
              <a:solidFill>
                <a:prstClr val="black"/>
              </a:solidFill>
              <a:latin typeface="Verdana" pitchFamily="34" charset="0"/>
              <a:ea typeface="UD デジタル 教科書体 N-R" panose="02020400000000000000" pitchFamily="17" charset="-128"/>
            </a:endParaRPr>
          </a:p>
        </p:txBody>
      </p:sp>
      <p:sp>
        <p:nvSpPr>
          <p:cNvPr id="73" name="AutoShape 2"/>
          <p:cNvSpPr>
            <a:spLocks noChangeArrowheads="1"/>
          </p:cNvSpPr>
          <p:nvPr/>
        </p:nvSpPr>
        <p:spPr bwMode="auto">
          <a:xfrm>
            <a:off x="6083300" y="2489200"/>
            <a:ext cx="369888" cy="260350"/>
          </a:xfrm>
          <a:prstGeom prst="foldedCorner">
            <a:avLst>
              <a:gd name="adj" fmla="val 47065"/>
            </a:avLst>
          </a:prstGeom>
          <a:solidFill>
            <a:srgbClr val="FFE1FF"/>
          </a:solidFill>
          <a:ln w="9525">
            <a:solidFill>
              <a:schemeClr val="tx1"/>
            </a:solidFill>
            <a:round/>
            <a:headEnd/>
            <a:tailEnd/>
          </a:ln>
        </p:spPr>
        <p:txBody>
          <a:bodyPr wrap="none" anchor="ctr"/>
          <a:lstStyle/>
          <a:p>
            <a:pPr defTabSz="457200">
              <a:defRPr/>
            </a:pPr>
            <a:endParaRPr lang="ja-JP" altLang="en-US" sz="3323" dirty="0">
              <a:solidFill>
                <a:prstClr val="black"/>
              </a:solidFill>
              <a:latin typeface="Verdana" pitchFamily="34" charset="0"/>
              <a:ea typeface="UD デジタル 教科書体 N-R" panose="02020400000000000000" pitchFamily="17" charset="-128"/>
            </a:endParaRPr>
          </a:p>
        </p:txBody>
      </p:sp>
      <p:sp>
        <p:nvSpPr>
          <p:cNvPr id="74" name="AutoShape 2"/>
          <p:cNvSpPr>
            <a:spLocks noChangeArrowheads="1"/>
          </p:cNvSpPr>
          <p:nvPr/>
        </p:nvSpPr>
        <p:spPr bwMode="auto">
          <a:xfrm>
            <a:off x="7805738" y="3217863"/>
            <a:ext cx="369887" cy="258762"/>
          </a:xfrm>
          <a:prstGeom prst="foldedCorner">
            <a:avLst>
              <a:gd name="adj" fmla="val 47065"/>
            </a:avLst>
          </a:prstGeom>
          <a:solidFill>
            <a:srgbClr val="FFE1FF"/>
          </a:solidFill>
          <a:ln w="9525">
            <a:solidFill>
              <a:schemeClr val="tx1"/>
            </a:solidFill>
            <a:round/>
            <a:headEnd/>
            <a:tailEnd/>
          </a:ln>
        </p:spPr>
        <p:txBody>
          <a:bodyPr wrap="none" anchor="ctr"/>
          <a:lstStyle/>
          <a:p>
            <a:pPr defTabSz="457200">
              <a:defRPr/>
            </a:pPr>
            <a:endParaRPr lang="ja-JP" altLang="en-US" sz="3323" dirty="0">
              <a:solidFill>
                <a:prstClr val="black"/>
              </a:solidFill>
              <a:latin typeface="Verdana" pitchFamily="34" charset="0"/>
              <a:ea typeface="UD デジタル 教科書体 N-R" panose="02020400000000000000" pitchFamily="17" charset="-128"/>
            </a:endParaRPr>
          </a:p>
        </p:txBody>
      </p:sp>
      <p:sp>
        <p:nvSpPr>
          <p:cNvPr id="23617" name="Rectangle 2"/>
          <p:cNvSpPr txBox="1">
            <a:spLocks/>
          </p:cNvSpPr>
          <p:nvPr/>
        </p:nvSpPr>
        <p:spPr bwMode="auto">
          <a:xfrm>
            <a:off x="0" y="0"/>
            <a:ext cx="9182100" cy="790575"/>
          </a:xfrm>
          <a:prstGeom prst="rect">
            <a:avLst/>
          </a:prstGeom>
          <a:solidFill>
            <a:srgbClr val="000066"/>
          </a:solidFill>
          <a:ln w="9525">
            <a:noFill/>
            <a:miter lim="800000"/>
            <a:headEnd/>
            <a:tailEnd/>
          </a:ln>
        </p:spPr>
        <p:txBody>
          <a:bodyPr anchor="ctr"/>
          <a:lstStyle/>
          <a:p>
            <a:pPr algn="ctr" defTabSz="457200"/>
            <a:r>
              <a:rPr lang="ja-JP" altLang="en-US" sz="2900" b="1">
                <a:solidFill>
                  <a:srgbClr val="FFFFFF"/>
                </a:solidFill>
                <a:ea typeface="Meiryo UI" pitchFamily="50" charset="-128"/>
                <a:cs typeface="Meiryo UI" pitchFamily="50" charset="-128"/>
              </a:rPr>
              <a:t>実際の子供の表れを付せんに書き出す</a:t>
            </a:r>
            <a:endParaRPr lang="en-US" altLang="ja-JP" sz="2900" b="1">
              <a:solidFill>
                <a:srgbClr val="FFFFFF"/>
              </a:solidFill>
              <a:ea typeface="Meiryo UI" pitchFamily="50" charset="-128"/>
              <a:cs typeface="Meiryo UI" pitchFamily="50" charset="-128"/>
            </a:endParaRPr>
          </a:p>
        </p:txBody>
      </p:sp>
      <p:sp>
        <p:nvSpPr>
          <p:cNvPr id="59" name="正方形/長方形 58"/>
          <p:cNvSpPr/>
          <p:nvPr/>
        </p:nvSpPr>
        <p:spPr>
          <a:xfrm>
            <a:off x="131763" y="1209675"/>
            <a:ext cx="939800" cy="4302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ja-JP" altLang="en-US" sz="2585">
                <a:solidFill>
                  <a:srgbClr val="FFFFFF"/>
                </a:solidFill>
                <a:latin typeface="Meiryo UI" pitchFamily="50" charset="-128"/>
                <a:ea typeface="Meiryo UI" pitchFamily="50" charset="-128"/>
                <a:cs typeface="Meiryo UI" pitchFamily="50" charset="-128"/>
              </a:rPr>
              <a:t>例</a:t>
            </a:r>
          </a:p>
        </p:txBody>
      </p:sp>
      <p:sp>
        <p:nvSpPr>
          <p:cNvPr id="23619" name="タイトル 1"/>
          <p:cNvSpPr>
            <a:spLocks/>
          </p:cNvSpPr>
          <p:nvPr/>
        </p:nvSpPr>
        <p:spPr bwMode="auto">
          <a:xfrm>
            <a:off x="1331913" y="6237288"/>
            <a:ext cx="927100" cy="512762"/>
          </a:xfrm>
          <a:prstGeom prst="rect">
            <a:avLst/>
          </a:prstGeom>
          <a:solidFill>
            <a:srgbClr val="FF0000"/>
          </a:solidFill>
          <a:ln w="9525">
            <a:noFill/>
            <a:miter lim="800000"/>
            <a:headEnd/>
            <a:tailEnd/>
          </a:ln>
        </p:spPr>
        <p:txBody>
          <a:bodyPr anchor="ctr"/>
          <a:lstStyle/>
          <a:p>
            <a:pPr algn="ctr"/>
            <a:r>
              <a:rPr lang="ja-JP" altLang="en-US" sz="1200" b="1">
                <a:solidFill>
                  <a:srgbClr val="FFFFFF"/>
                </a:solidFill>
                <a:latin typeface="Meiryo UI" pitchFamily="50" charset="-128"/>
                <a:ea typeface="Meiryo UI" pitchFamily="50" charset="-128"/>
                <a:cs typeface="Meiryo UI" pitchFamily="50" charset="-128"/>
              </a:rPr>
              <a:t>解決したい課題や問い</a:t>
            </a:r>
          </a:p>
        </p:txBody>
      </p:sp>
      <p:sp>
        <p:nvSpPr>
          <p:cNvPr id="23620" name="タイトル 1"/>
          <p:cNvSpPr>
            <a:spLocks/>
          </p:cNvSpPr>
          <p:nvPr/>
        </p:nvSpPr>
        <p:spPr bwMode="auto">
          <a:xfrm>
            <a:off x="3473450" y="6364288"/>
            <a:ext cx="3238500" cy="296862"/>
          </a:xfrm>
          <a:prstGeom prst="rect">
            <a:avLst/>
          </a:prstGeom>
          <a:solidFill>
            <a:srgbClr val="008000"/>
          </a:solidFill>
          <a:ln w="9525">
            <a:noFill/>
            <a:miter lim="800000"/>
            <a:headEnd/>
            <a:tailEnd/>
          </a:ln>
        </p:spPr>
        <p:txBody>
          <a:bodyPr anchor="ctr"/>
          <a:lstStyle/>
          <a:p>
            <a:pPr algn="ctr"/>
            <a:r>
              <a:rPr lang="ja-JP" altLang="en-US" sz="1400" b="1">
                <a:solidFill>
                  <a:srgbClr val="FFFFFF"/>
                </a:solidFill>
                <a:latin typeface="Meiryo UI" pitchFamily="50" charset="-128"/>
                <a:ea typeface="Meiryo UI" pitchFamily="50" charset="-128"/>
                <a:cs typeface="Meiryo UI" pitchFamily="50" charset="-128"/>
              </a:rPr>
              <a:t>対話と思考</a:t>
            </a:r>
          </a:p>
        </p:txBody>
      </p:sp>
      <p:sp>
        <p:nvSpPr>
          <p:cNvPr id="23621" name="タイトル 1"/>
          <p:cNvSpPr>
            <a:spLocks/>
          </p:cNvSpPr>
          <p:nvPr/>
        </p:nvSpPr>
        <p:spPr bwMode="auto">
          <a:xfrm>
            <a:off x="6718300" y="6361113"/>
            <a:ext cx="1263650" cy="287337"/>
          </a:xfrm>
          <a:prstGeom prst="rect">
            <a:avLst/>
          </a:prstGeom>
          <a:solidFill>
            <a:srgbClr val="FF9900"/>
          </a:solidFill>
          <a:ln w="9525">
            <a:noFill/>
            <a:miter lim="800000"/>
            <a:headEnd/>
            <a:tailEnd/>
          </a:ln>
        </p:spPr>
        <p:txBody>
          <a:bodyPr anchor="ctr"/>
          <a:lstStyle/>
          <a:p>
            <a:pPr algn="ctr"/>
            <a:r>
              <a:rPr lang="ja-JP" altLang="en-US" sz="1400" b="1">
                <a:solidFill>
                  <a:srgbClr val="FFFFFF"/>
                </a:solidFill>
                <a:latin typeface="Meiryo UI" pitchFamily="50" charset="-128"/>
                <a:ea typeface="Meiryo UI" pitchFamily="50" charset="-128"/>
                <a:cs typeface="Meiryo UI" pitchFamily="50" charset="-128"/>
              </a:rPr>
              <a:t>学習の成果</a:t>
            </a:r>
          </a:p>
        </p:txBody>
      </p:sp>
      <p:sp>
        <p:nvSpPr>
          <p:cNvPr id="23622" name="正方形/長方形 1"/>
          <p:cNvSpPr>
            <a:spLocks noChangeArrowheads="1"/>
          </p:cNvSpPr>
          <p:nvPr/>
        </p:nvSpPr>
        <p:spPr bwMode="auto">
          <a:xfrm>
            <a:off x="1331913" y="4568825"/>
            <a:ext cx="300037" cy="230188"/>
          </a:xfrm>
          <a:prstGeom prst="rect">
            <a:avLst/>
          </a:prstGeom>
          <a:noFill/>
          <a:ln w="9525">
            <a:noFill/>
            <a:miter lim="800000"/>
            <a:headEnd/>
            <a:tailEnd/>
          </a:ln>
        </p:spPr>
        <p:txBody>
          <a:bodyPr wrap="none">
            <a:spAutoFit/>
          </a:bodyPr>
          <a:lstStyle/>
          <a:p>
            <a:pPr defTabSz="457200"/>
            <a:r>
              <a:rPr lang="ja-JP" altLang="en-US" sz="900">
                <a:solidFill>
                  <a:srgbClr val="000000"/>
                </a:solidFill>
                <a:ea typeface="Meiryo UI" pitchFamily="50" charset="-128"/>
                <a:cs typeface="Meiryo UI" pitchFamily="50" charset="-128"/>
              </a:rPr>
              <a:t>㋐</a:t>
            </a:r>
          </a:p>
        </p:txBody>
      </p:sp>
      <p:pic>
        <p:nvPicPr>
          <p:cNvPr id="23623" name="図 2"/>
          <p:cNvPicPr>
            <a:picLocks noChangeAspect="1"/>
          </p:cNvPicPr>
          <p:nvPr/>
        </p:nvPicPr>
        <p:blipFill>
          <a:blip r:embed="rId3"/>
          <a:srcRect/>
          <a:stretch>
            <a:fillRect/>
          </a:stretch>
        </p:blipFill>
        <p:spPr bwMode="auto">
          <a:xfrm>
            <a:off x="1487488" y="4714875"/>
            <a:ext cx="690562" cy="357188"/>
          </a:xfrm>
          <a:prstGeom prst="rect">
            <a:avLst/>
          </a:prstGeom>
          <a:noFill/>
          <a:ln w="9525">
            <a:noFill/>
            <a:miter lim="800000"/>
            <a:headEnd/>
            <a:tailEnd/>
          </a:ln>
        </p:spPr>
      </p:pic>
      <p:pic>
        <p:nvPicPr>
          <p:cNvPr id="23624" name="図 3"/>
          <p:cNvPicPr>
            <a:picLocks noChangeAspect="1"/>
          </p:cNvPicPr>
          <p:nvPr/>
        </p:nvPicPr>
        <p:blipFill>
          <a:blip r:embed="rId4"/>
          <a:srcRect/>
          <a:stretch>
            <a:fillRect/>
          </a:stretch>
        </p:blipFill>
        <p:spPr bwMode="auto">
          <a:xfrm>
            <a:off x="2424113" y="4699000"/>
            <a:ext cx="727075" cy="357188"/>
          </a:xfrm>
          <a:prstGeom prst="rect">
            <a:avLst/>
          </a:prstGeom>
          <a:noFill/>
          <a:ln w="9525">
            <a:noFill/>
            <a:miter lim="800000"/>
            <a:headEnd/>
            <a:tailEnd/>
          </a:ln>
        </p:spPr>
      </p:pic>
      <p:sp>
        <p:nvSpPr>
          <p:cNvPr id="23625" name="正方形/長方形 93"/>
          <p:cNvSpPr>
            <a:spLocks noChangeArrowheads="1"/>
          </p:cNvSpPr>
          <p:nvPr/>
        </p:nvSpPr>
        <p:spPr bwMode="auto">
          <a:xfrm>
            <a:off x="3316288" y="4146550"/>
            <a:ext cx="300037" cy="230188"/>
          </a:xfrm>
          <a:prstGeom prst="rect">
            <a:avLst/>
          </a:prstGeom>
          <a:noFill/>
          <a:ln w="9525">
            <a:noFill/>
            <a:miter lim="800000"/>
            <a:headEnd/>
            <a:tailEnd/>
          </a:ln>
        </p:spPr>
        <p:txBody>
          <a:bodyPr wrap="none">
            <a:spAutoFit/>
          </a:bodyPr>
          <a:lstStyle/>
          <a:p>
            <a:pPr defTabSz="457200"/>
            <a:r>
              <a:rPr lang="ja-JP" altLang="en-US" sz="900">
                <a:solidFill>
                  <a:srgbClr val="000000"/>
                </a:solidFill>
                <a:ea typeface="Meiryo UI" pitchFamily="50" charset="-128"/>
                <a:cs typeface="Meiryo UI" pitchFamily="50" charset="-128"/>
              </a:rPr>
              <a:t>㋕</a:t>
            </a:r>
          </a:p>
        </p:txBody>
      </p:sp>
      <p:sp>
        <p:nvSpPr>
          <p:cNvPr id="23626" name="正方形/長方形 95"/>
          <p:cNvSpPr>
            <a:spLocks noChangeArrowheads="1"/>
          </p:cNvSpPr>
          <p:nvPr/>
        </p:nvSpPr>
        <p:spPr bwMode="auto">
          <a:xfrm>
            <a:off x="4202113" y="4138613"/>
            <a:ext cx="300037" cy="230187"/>
          </a:xfrm>
          <a:prstGeom prst="rect">
            <a:avLst/>
          </a:prstGeom>
          <a:noFill/>
          <a:ln w="9525">
            <a:noFill/>
            <a:miter lim="800000"/>
            <a:headEnd/>
            <a:tailEnd/>
          </a:ln>
        </p:spPr>
        <p:txBody>
          <a:bodyPr wrap="none">
            <a:spAutoFit/>
          </a:bodyPr>
          <a:lstStyle/>
          <a:p>
            <a:pPr defTabSz="457200"/>
            <a:r>
              <a:rPr lang="ja-JP" altLang="en-US" sz="900">
                <a:solidFill>
                  <a:srgbClr val="000000"/>
                </a:solidFill>
                <a:ea typeface="Meiryo UI" pitchFamily="50" charset="-128"/>
                <a:cs typeface="Meiryo UI" pitchFamily="50" charset="-128"/>
              </a:rPr>
              <a:t>㋖</a:t>
            </a:r>
          </a:p>
        </p:txBody>
      </p:sp>
      <p:sp>
        <p:nvSpPr>
          <p:cNvPr id="23627" name="正方形/長方形 96"/>
          <p:cNvSpPr>
            <a:spLocks noChangeArrowheads="1"/>
          </p:cNvSpPr>
          <p:nvPr/>
        </p:nvSpPr>
        <p:spPr bwMode="auto">
          <a:xfrm>
            <a:off x="5062538" y="4132263"/>
            <a:ext cx="300037" cy="230187"/>
          </a:xfrm>
          <a:prstGeom prst="rect">
            <a:avLst/>
          </a:prstGeom>
          <a:noFill/>
          <a:ln w="9525">
            <a:noFill/>
            <a:miter lim="800000"/>
            <a:headEnd/>
            <a:tailEnd/>
          </a:ln>
        </p:spPr>
        <p:txBody>
          <a:bodyPr wrap="none">
            <a:spAutoFit/>
          </a:bodyPr>
          <a:lstStyle/>
          <a:p>
            <a:pPr defTabSz="457200"/>
            <a:r>
              <a:rPr lang="ja-JP" altLang="en-US" sz="900">
                <a:solidFill>
                  <a:srgbClr val="000000"/>
                </a:solidFill>
                <a:ea typeface="Meiryo UI" pitchFamily="50" charset="-128"/>
                <a:cs typeface="Meiryo UI" pitchFamily="50" charset="-128"/>
              </a:rPr>
              <a:t>㋗</a:t>
            </a:r>
          </a:p>
        </p:txBody>
      </p:sp>
      <p:sp>
        <p:nvSpPr>
          <p:cNvPr id="23628" name="正方形/長方形 97"/>
          <p:cNvSpPr>
            <a:spLocks noChangeArrowheads="1"/>
          </p:cNvSpPr>
          <p:nvPr/>
        </p:nvSpPr>
        <p:spPr bwMode="auto">
          <a:xfrm>
            <a:off x="3314700" y="4573588"/>
            <a:ext cx="300038" cy="230187"/>
          </a:xfrm>
          <a:prstGeom prst="rect">
            <a:avLst/>
          </a:prstGeom>
          <a:noFill/>
          <a:ln w="9525">
            <a:noFill/>
            <a:miter lim="800000"/>
            <a:headEnd/>
            <a:tailEnd/>
          </a:ln>
        </p:spPr>
        <p:txBody>
          <a:bodyPr wrap="none">
            <a:spAutoFit/>
          </a:bodyPr>
          <a:lstStyle/>
          <a:p>
            <a:pPr defTabSz="457200"/>
            <a:r>
              <a:rPr lang="ja-JP" altLang="en-US" sz="900">
                <a:solidFill>
                  <a:srgbClr val="000000"/>
                </a:solidFill>
                <a:ea typeface="Meiryo UI" pitchFamily="50" charset="-128"/>
                <a:cs typeface="Meiryo UI" pitchFamily="50" charset="-128"/>
              </a:rPr>
              <a:t>㋘</a:t>
            </a:r>
          </a:p>
        </p:txBody>
      </p:sp>
      <p:sp>
        <p:nvSpPr>
          <p:cNvPr id="23629" name="正方形/長方形 98"/>
          <p:cNvSpPr>
            <a:spLocks noChangeArrowheads="1"/>
          </p:cNvSpPr>
          <p:nvPr/>
        </p:nvSpPr>
        <p:spPr bwMode="auto">
          <a:xfrm>
            <a:off x="4219575" y="4581525"/>
            <a:ext cx="300038" cy="230188"/>
          </a:xfrm>
          <a:prstGeom prst="rect">
            <a:avLst/>
          </a:prstGeom>
          <a:noFill/>
          <a:ln w="9525">
            <a:noFill/>
            <a:miter lim="800000"/>
            <a:headEnd/>
            <a:tailEnd/>
          </a:ln>
        </p:spPr>
        <p:txBody>
          <a:bodyPr wrap="none">
            <a:spAutoFit/>
          </a:bodyPr>
          <a:lstStyle/>
          <a:p>
            <a:pPr defTabSz="457200"/>
            <a:r>
              <a:rPr lang="ja-JP" altLang="en-US" sz="900">
                <a:solidFill>
                  <a:srgbClr val="000000"/>
                </a:solidFill>
                <a:ea typeface="Meiryo UI" pitchFamily="50" charset="-128"/>
                <a:cs typeface="Meiryo UI" pitchFamily="50" charset="-128"/>
              </a:rPr>
              <a:t>㋙</a:t>
            </a:r>
          </a:p>
        </p:txBody>
      </p:sp>
      <p:pic>
        <p:nvPicPr>
          <p:cNvPr id="23630" name="図 4"/>
          <p:cNvPicPr>
            <a:picLocks noChangeAspect="1"/>
          </p:cNvPicPr>
          <p:nvPr/>
        </p:nvPicPr>
        <p:blipFill>
          <a:blip r:embed="rId5"/>
          <a:srcRect/>
          <a:stretch>
            <a:fillRect/>
          </a:stretch>
        </p:blipFill>
        <p:spPr bwMode="auto">
          <a:xfrm>
            <a:off x="3560763" y="4251325"/>
            <a:ext cx="703262" cy="323850"/>
          </a:xfrm>
          <a:prstGeom prst="rect">
            <a:avLst/>
          </a:prstGeom>
          <a:noFill/>
          <a:ln w="9525">
            <a:noFill/>
            <a:miter lim="800000"/>
            <a:headEnd/>
            <a:tailEnd/>
          </a:ln>
        </p:spPr>
      </p:pic>
      <p:pic>
        <p:nvPicPr>
          <p:cNvPr id="23631" name="図 6"/>
          <p:cNvPicPr>
            <a:picLocks noChangeAspect="1"/>
          </p:cNvPicPr>
          <p:nvPr/>
        </p:nvPicPr>
        <p:blipFill>
          <a:blip r:embed="rId6"/>
          <a:srcRect/>
          <a:stretch>
            <a:fillRect/>
          </a:stretch>
        </p:blipFill>
        <p:spPr bwMode="auto">
          <a:xfrm>
            <a:off x="4410075" y="4257675"/>
            <a:ext cx="712788" cy="347663"/>
          </a:xfrm>
          <a:prstGeom prst="rect">
            <a:avLst/>
          </a:prstGeom>
          <a:noFill/>
          <a:ln w="9525">
            <a:noFill/>
            <a:miter lim="800000"/>
            <a:headEnd/>
            <a:tailEnd/>
          </a:ln>
        </p:spPr>
      </p:pic>
      <p:pic>
        <p:nvPicPr>
          <p:cNvPr id="23632" name="図 99"/>
          <p:cNvPicPr>
            <a:picLocks noChangeAspect="1"/>
          </p:cNvPicPr>
          <p:nvPr/>
        </p:nvPicPr>
        <p:blipFill>
          <a:blip r:embed="rId7"/>
          <a:srcRect/>
          <a:stretch>
            <a:fillRect/>
          </a:stretch>
        </p:blipFill>
        <p:spPr bwMode="auto">
          <a:xfrm>
            <a:off x="5368925" y="4249738"/>
            <a:ext cx="712788" cy="346075"/>
          </a:xfrm>
          <a:prstGeom prst="rect">
            <a:avLst/>
          </a:prstGeom>
          <a:noFill/>
          <a:ln w="9525">
            <a:noFill/>
            <a:miter lim="800000"/>
            <a:headEnd/>
            <a:tailEnd/>
          </a:ln>
        </p:spPr>
      </p:pic>
      <p:pic>
        <p:nvPicPr>
          <p:cNvPr id="23633" name="図 8"/>
          <p:cNvPicPr>
            <a:picLocks noChangeAspect="1"/>
          </p:cNvPicPr>
          <p:nvPr/>
        </p:nvPicPr>
        <p:blipFill>
          <a:blip r:embed="rId8"/>
          <a:srcRect/>
          <a:stretch>
            <a:fillRect/>
          </a:stretch>
        </p:blipFill>
        <p:spPr bwMode="auto">
          <a:xfrm>
            <a:off x="3554413" y="4667250"/>
            <a:ext cx="715962" cy="347663"/>
          </a:xfrm>
          <a:prstGeom prst="rect">
            <a:avLst/>
          </a:prstGeom>
          <a:noFill/>
          <a:ln w="9525">
            <a:noFill/>
            <a:miter lim="800000"/>
            <a:headEnd/>
            <a:tailEnd/>
          </a:ln>
        </p:spPr>
      </p:pic>
      <p:pic>
        <p:nvPicPr>
          <p:cNvPr id="23634" name="図 9"/>
          <p:cNvPicPr>
            <a:picLocks noChangeAspect="1"/>
          </p:cNvPicPr>
          <p:nvPr/>
        </p:nvPicPr>
        <p:blipFill>
          <a:blip r:embed="rId9"/>
          <a:srcRect/>
          <a:stretch>
            <a:fillRect/>
          </a:stretch>
        </p:blipFill>
        <p:spPr bwMode="auto">
          <a:xfrm>
            <a:off x="4456113" y="4672013"/>
            <a:ext cx="687387" cy="336550"/>
          </a:xfrm>
          <a:prstGeom prst="rect">
            <a:avLst/>
          </a:prstGeom>
          <a:noFill/>
          <a:ln w="9525">
            <a:noFill/>
            <a:miter lim="800000"/>
            <a:headEnd/>
            <a:tailEnd/>
          </a:ln>
        </p:spPr>
      </p:pic>
      <p:pic>
        <p:nvPicPr>
          <p:cNvPr id="23635" name="図 11"/>
          <p:cNvPicPr>
            <a:picLocks noChangeAspect="1"/>
          </p:cNvPicPr>
          <p:nvPr/>
        </p:nvPicPr>
        <p:blipFill>
          <a:blip r:embed="rId10"/>
          <a:srcRect/>
          <a:stretch>
            <a:fillRect/>
          </a:stretch>
        </p:blipFill>
        <p:spPr bwMode="auto">
          <a:xfrm>
            <a:off x="6648450" y="3821113"/>
            <a:ext cx="1022350" cy="342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8159"/>
                                        </p:tgtEl>
                                        <p:attrNameLst>
                                          <p:attrName>style.visibility</p:attrName>
                                        </p:attrNameLst>
                                      </p:cBhvr>
                                      <p:to>
                                        <p:strVal val="visible"/>
                                      </p:to>
                                    </p:set>
                                    <p:animEffect transition="in" filter="fade">
                                      <p:cBhvr>
                                        <p:cTn id="7" dur="1000"/>
                                        <p:tgtEl>
                                          <p:spTgt spid="4815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8161"/>
                                        </p:tgtEl>
                                        <p:attrNameLst>
                                          <p:attrName>style.visibility</p:attrName>
                                        </p:attrNameLst>
                                      </p:cBhvr>
                                      <p:to>
                                        <p:strVal val="visible"/>
                                      </p:to>
                                    </p:set>
                                    <p:animEffect transition="in" filter="fade">
                                      <p:cBhvr>
                                        <p:cTn id="10" dur="1000"/>
                                        <p:tgtEl>
                                          <p:spTgt spid="4816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8162"/>
                                        </p:tgtEl>
                                        <p:attrNameLst>
                                          <p:attrName>style.visibility</p:attrName>
                                        </p:attrNameLst>
                                      </p:cBhvr>
                                      <p:to>
                                        <p:strVal val="visible"/>
                                      </p:to>
                                    </p:set>
                                    <p:animEffect transition="in" filter="fade">
                                      <p:cBhvr>
                                        <p:cTn id="13" dur="1000"/>
                                        <p:tgtEl>
                                          <p:spTgt spid="4816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8165"/>
                                        </p:tgtEl>
                                        <p:attrNameLst>
                                          <p:attrName>style.visibility</p:attrName>
                                        </p:attrNameLst>
                                      </p:cBhvr>
                                      <p:to>
                                        <p:strVal val="visible"/>
                                      </p:to>
                                    </p:set>
                                    <p:animEffect transition="in" filter="fade">
                                      <p:cBhvr>
                                        <p:cTn id="16" dur="1000"/>
                                        <p:tgtEl>
                                          <p:spTgt spid="4816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6"/>
                                        </p:tgtEl>
                                        <p:attrNameLst>
                                          <p:attrName>style.visibility</p:attrName>
                                        </p:attrNameLst>
                                      </p:cBhvr>
                                      <p:to>
                                        <p:strVal val="visible"/>
                                      </p:to>
                                    </p:set>
                                    <p:animEffect transition="in" filter="fade">
                                      <p:cBhvr>
                                        <p:cTn id="19" dur="1000"/>
                                        <p:tgtEl>
                                          <p:spTgt spid="7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fade">
                                      <p:cBhvr>
                                        <p:cTn id="22" dur="1000"/>
                                        <p:tgtEl>
                                          <p:spTgt spid="8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2"/>
                                        </p:tgtEl>
                                        <p:attrNameLst>
                                          <p:attrName>style.visibility</p:attrName>
                                        </p:attrNameLst>
                                      </p:cBhvr>
                                      <p:to>
                                        <p:strVal val="visible"/>
                                      </p:to>
                                    </p:set>
                                    <p:animEffect transition="in" filter="fade">
                                      <p:cBhvr>
                                        <p:cTn id="25" dur="1000"/>
                                        <p:tgtEl>
                                          <p:spTgt spid="8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1"/>
                                        </p:tgtEl>
                                        <p:attrNameLst>
                                          <p:attrName>style.visibility</p:attrName>
                                        </p:attrNameLst>
                                      </p:cBhvr>
                                      <p:to>
                                        <p:strVal val="visible"/>
                                      </p:to>
                                    </p:set>
                                    <p:animEffect transition="in" filter="fade">
                                      <p:cBhvr>
                                        <p:cTn id="28" dur="1000"/>
                                        <p:tgtEl>
                                          <p:spTgt spid="71"/>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48160"/>
                                        </p:tgtEl>
                                        <p:attrNameLst>
                                          <p:attrName>style.visibility</p:attrName>
                                        </p:attrNameLst>
                                      </p:cBhvr>
                                      <p:to>
                                        <p:strVal val="visible"/>
                                      </p:to>
                                    </p:set>
                                    <p:animEffect transition="in" filter="fade">
                                      <p:cBhvr>
                                        <p:cTn id="32" dur="1000"/>
                                        <p:tgtEl>
                                          <p:spTgt spid="4816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8163"/>
                                        </p:tgtEl>
                                        <p:attrNameLst>
                                          <p:attrName>style.visibility</p:attrName>
                                        </p:attrNameLst>
                                      </p:cBhvr>
                                      <p:to>
                                        <p:strVal val="visible"/>
                                      </p:to>
                                    </p:set>
                                    <p:animEffect transition="in" filter="fade">
                                      <p:cBhvr>
                                        <p:cTn id="35" dur="1000"/>
                                        <p:tgtEl>
                                          <p:spTgt spid="4816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8166"/>
                                        </p:tgtEl>
                                        <p:attrNameLst>
                                          <p:attrName>style.visibility</p:attrName>
                                        </p:attrNameLst>
                                      </p:cBhvr>
                                      <p:to>
                                        <p:strVal val="visible"/>
                                      </p:to>
                                    </p:set>
                                    <p:animEffect transition="in" filter="fade">
                                      <p:cBhvr>
                                        <p:cTn id="38" dur="1000"/>
                                        <p:tgtEl>
                                          <p:spTgt spid="4816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77"/>
                                        </p:tgtEl>
                                        <p:attrNameLst>
                                          <p:attrName>style.visibility</p:attrName>
                                        </p:attrNameLst>
                                      </p:cBhvr>
                                      <p:to>
                                        <p:strVal val="visible"/>
                                      </p:to>
                                    </p:set>
                                    <p:animEffect transition="in" filter="fade">
                                      <p:cBhvr>
                                        <p:cTn id="44" dur="1000"/>
                                        <p:tgtEl>
                                          <p:spTgt spid="7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fade">
                                      <p:cBhvr>
                                        <p:cTn id="47" dur="1000"/>
                                        <p:tgtEl>
                                          <p:spTgt spid="8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87"/>
                                        </p:tgtEl>
                                        <p:attrNameLst>
                                          <p:attrName>style.visibility</p:attrName>
                                        </p:attrNameLst>
                                      </p:cBhvr>
                                      <p:to>
                                        <p:strVal val="visible"/>
                                      </p:to>
                                    </p:set>
                                    <p:animEffect transition="in" filter="fade">
                                      <p:cBhvr>
                                        <p:cTn id="50" dur="1000"/>
                                        <p:tgtEl>
                                          <p:spTgt spid="8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88"/>
                                        </p:tgtEl>
                                        <p:attrNameLst>
                                          <p:attrName>style.visibility</p:attrName>
                                        </p:attrNameLst>
                                      </p:cBhvr>
                                      <p:to>
                                        <p:strVal val="visible"/>
                                      </p:to>
                                    </p:set>
                                    <p:animEffect transition="in" filter="fade">
                                      <p:cBhvr>
                                        <p:cTn id="53" dur="1000"/>
                                        <p:tgtEl>
                                          <p:spTgt spid="8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70"/>
                                        </p:tgtEl>
                                        <p:attrNameLst>
                                          <p:attrName>style.visibility</p:attrName>
                                        </p:attrNameLst>
                                      </p:cBhvr>
                                      <p:to>
                                        <p:strVal val="visible"/>
                                      </p:to>
                                    </p:set>
                                    <p:animEffect transition="in" filter="fade">
                                      <p:cBhvr>
                                        <p:cTn id="56" dur="1000"/>
                                        <p:tgtEl>
                                          <p:spTgt spid="7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8168"/>
                                        </p:tgtEl>
                                        <p:attrNameLst>
                                          <p:attrName>style.visibility</p:attrName>
                                        </p:attrNameLst>
                                      </p:cBhvr>
                                      <p:to>
                                        <p:strVal val="visible"/>
                                      </p:to>
                                    </p:set>
                                    <p:animEffect transition="in" filter="fade">
                                      <p:cBhvr>
                                        <p:cTn id="59" dur="1000"/>
                                        <p:tgtEl>
                                          <p:spTgt spid="4816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8169"/>
                                        </p:tgtEl>
                                        <p:attrNameLst>
                                          <p:attrName>style.visibility</p:attrName>
                                        </p:attrNameLst>
                                      </p:cBhvr>
                                      <p:to>
                                        <p:strVal val="visible"/>
                                      </p:to>
                                    </p:set>
                                    <p:animEffect transition="in" filter="fade">
                                      <p:cBhvr>
                                        <p:cTn id="62" dur="1000"/>
                                        <p:tgtEl>
                                          <p:spTgt spid="48169"/>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84"/>
                                        </p:tgtEl>
                                        <p:attrNameLst>
                                          <p:attrName>style.visibility</p:attrName>
                                        </p:attrNameLst>
                                      </p:cBhvr>
                                      <p:to>
                                        <p:strVal val="visible"/>
                                      </p:to>
                                    </p:set>
                                    <p:animEffect transition="in" filter="fade">
                                      <p:cBhvr>
                                        <p:cTn id="65" dur="1000"/>
                                        <p:tgtEl>
                                          <p:spTgt spid="84"/>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78"/>
                                        </p:tgtEl>
                                        <p:attrNameLst>
                                          <p:attrName>style.visibility</p:attrName>
                                        </p:attrNameLst>
                                      </p:cBhvr>
                                      <p:to>
                                        <p:strVal val="visible"/>
                                      </p:to>
                                    </p:set>
                                    <p:animEffect transition="in" filter="fade">
                                      <p:cBhvr>
                                        <p:cTn id="68" dur="1000"/>
                                        <p:tgtEl>
                                          <p:spTgt spid="78"/>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fade">
                                      <p:cBhvr>
                                        <p:cTn id="74" dur="1000"/>
                                        <p:tgtEl>
                                          <p:spTgt spid="72"/>
                                        </p:tgtEl>
                                      </p:cBhvr>
                                    </p:animEffect>
                                  </p:childTnLst>
                                </p:cTn>
                              </p:par>
                            </p:childTnLst>
                          </p:cTn>
                        </p:par>
                        <p:par>
                          <p:cTn id="75" fill="hold">
                            <p:stCondLst>
                              <p:cond delay="2000"/>
                            </p:stCondLst>
                            <p:childTnLst>
                              <p:par>
                                <p:cTn id="76" presetID="10" presetClass="entr" presetSubtype="0" fill="hold" grpId="0" nodeType="afterEffect">
                                  <p:stCondLst>
                                    <p:cond delay="0"/>
                                  </p:stCondLst>
                                  <p:childTnLst>
                                    <p:set>
                                      <p:cBhvr>
                                        <p:cTn id="77" dur="1" fill="hold">
                                          <p:stCondLst>
                                            <p:cond delay="0"/>
                                          </p:stCondLst>
                                        </p:cTn>
                                        <p:tgtEl>
                                          <p:spTgt spid="48167"/>
                                        </p:tgtEl>
                                        <p:attrNameLst>
                                          <p:attrName>style.visibility</p:attrName>
                                        </p:attrNameLst>
                                      </p:cBhvr>
                                      <p:to>
                                        <p:strVal val="visible"/>
                                      </p:to>
                                    </p:set>
                                    <p:animEffect transition="in" filter="fade">
                                      <p:cBhvr>
                                        <p:cTn id="78" dur="1000"/>
                                        <p:tgtEl>
                                          <p:spTgt spid="48167"/>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48170"/>
                                        </p:tgtEl>
                                        <p:attrNameLst>
                                          <p:attrName>style.visibility</p:attrName>
                                        </p:attrNameLst>
                                      </p:cBhvr>
                                      <p:to>
                                        <p:strVal val="visible"/>
                                      </p:to>
                                    </p:set>
                                    <p:animEffect transition="in" filter="fade">
                                      <p:cBhvr>
                                        <p:cTn id="81" dur="1000"/>
                                        <p:tgtEl>
                                          <p:spTgt spid="48170"/>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48171"/>
                                        </p:tgtEl>
                                        <p:attrNameLst>
                                          <p:attrName>style.visibility</p:attrName>
                                        </p:attrNameLst>
                                      </p:cBhvr>
                                      <p:to>
                                        <p:strVal val="visible"/>
                                      </p:to>
                                    </p:set>
                                    <p:animEffect transition="in" filter="fade">
                                      <p:cBhvr>
                                        <p:cTn id="84" dur="1000"/>
                                        <p:tgtEl>
                                          <p:spTgt spid="48171"/>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85"/>
                                        </p:tgtEl>
                                        <p:attrNameLst>
                                          <p:attrName>style.visibility</p:attrName>
                                        </p:attrNameLst>
                                      </p:cBhvr>
                                      <p:to>
                                        <p:strVal val="visible"/>
                                      </p:to>
                                    </p:set>
                                    <p:animEffect transition="in" filter="fade">
                                      <p:cBhvr>
                                        <p:cTn id="90" dur="1000"/>
                                        <p:tgtEl>
                                          <p:spTgt spid="85"/>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fade">
                                      <p:cBhvr>
                                        <p:cTn id="96" dur="1000"/>
                                        <p:tgtEl>
                                          <p:spTgt spid="73"/>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48174"/>
                                        </p:tgtEl>
                                        <p:attrNameLst>
                                          <p:attrName>style.visibility</p:attrName>
                                        </p:attrNameLst>
                                      </p:cBhvr>
                                      <p:to>
                                        <p:strVal val="visible"/>
                                      </p:to>
                                    </p:set>
                                    <p:animEffect transition="in" filter="fade">
                                      <p:cBhvr>
                                        <p:cTn id="99" dur="1000"/>
                                        <p:tgtEl>
                                          <p:spTgt spid="48174"/>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80"/>
                                        </p:tgtEl>
                                        <p:attrNameLst>
                                          <p:attrName>style.visibility</p:attrName>
                                        </p:attrNameLst>
                                      </p:cBhvr>
                                      <p:to>
                                        <p:strVal val="visible"/>
                                      </p:to>
                                    </p:set>
                                    <p:animEffect transition="in" filter="fade">
                                      <p:cBhvr>
                                        <p:cTn id="102" dur="1000"/>
                                        <p:tgtEl>
                                          <p:spTgt spid="80"/>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86"/>
                                        </p:tgtEl>
                                        <p:attrNameLst>
                                          <p:attrName>style.visibility</p:attrName>
                                        </p:attrNameLst>
                                      </p:cBhvr>
                                      <p:to>
                                        <p:strVal val="visible"/>
                                      </p:to>
                                    </p:set>
                                    <p:animEffect transition="in" filter="fade">
                                      <p:cBhvr>
                                        <p:cTn id="105" dur="1000"/>
                                        <p:tgtEl>
                                          <p:spTgt spid="86"/>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91"/>
                                        </p:tgtEl>
                                        <p:attrNameLst>
                                          <p:attrName>style.visibility</p:attrName>
                                        </p:attrNameLst>
                                      </p:cBhvr>
                                      <p:to>
                                        <p:strVal val="visible"/>
                                      </p:to>
                                    </p:set>
                                    <p:animEffect transition="in" filter="fade">
                                      <p:cBhvr>
                                        <p:cTn id="108" dur="1000"/>
                                        <p:tgtEl>
                                          <p:spTgt spid="91"/>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1000"/>
                                        <p:tgtEl>
                                          <p:spTgt spid="93"/>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74"/>
                                        </p:tgtEl>
                                        <p:attrNameLst>
                                          <p:attrName>style.visibility</p:attrName>
                                        </p:attrNameLst>
                                      </p:cBhvr>
                                      <p:to>
                                        <p:strVal val="visible"/>
                                      </p:to>
                                    </p:set>
                                    <p:animEffect transition="in" filter="fade">
                                      <p:cBhvr>
                                        <p:cTn id="114"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59" grpId="0" animBg="1"/>
      <p:bldP spid="48160" grpId="0" animBg="1"/>
      <p:bldP spid="48161" grpId="0" animBg="1"/>
      <p:bldP spid="48162" grpId="0" animBg="1"/>
      <p:bldP spid="48163" grpId="0" animBg="1"/>
      <p:bldP spid="48165" grpId="0" animBg="1"/>
      <p:bldP spid="48166" grpId="0" animBg="1"/>
      <p:bldP spid="48167" grpId="0" animBg="1"/>
      <p:bldP spid="48168" grpId="0" animBg="1"/>
      <p:bldP spid="48169" grpId="0" animBg="1"/>
      <p:bldP spid="48170" grpId="0" animBg="1"/>
      <p:bldP spid="48171" grpId="0" animBg="1"/>
      <p:bldP spid="48174" grpId="0" animBg="1"/>
      <p:bldP spid="63" grpId="0" animBg="1"/>
      <p:bldP spid="76" grpId="0" animBg="1"/>
      <p:bldP spid="77" grpId="0" animBg="1"/>
      <p:bldP spid="79" grpId="0" animBg="1"/>
      <p:bldP spid="80" grpId="0" animBg="1"/>
      <p:bldP spid="81" grpId="0" animBg="1"/>
      <p:bldP spid="82" grpId="0" animBg="1"/>
      <p:bldP spid="84" grpId="0" animBg="1"/>
      <p:bldP spid="83" grpId="0" animBg="1"/>
      <p:bldP spid="78" grpId="0" animBg="1"/>
      <p:bldP spid="85" grpId="0" animBg="1"/>
      <p:bldP spid="86" grpId="0" animBg="1"/>
      <p:bldP spid="87" grpId="0" animBg="1"/>
      <p:bldP spid="88" grpId="0" animBg="1"/>
      <p:bldP spid="89" grpId="0" animBg="1"/>
      <p:bldP spid="90" grpId="0" animBg="1"/>
      <p:bldP spid="91" grpId="0" animBg="1"/>
      <p:bldP spid="93" grpId="0" animBg="1"/>
      <p:bldP spid="70" grpId="0" animBg="1"/>
      <p:bldP spid="71" grpId="0" animBg="1"/>
      <p:bldP spid="72" grpId="0" animBg="1"/>
      <p:bldP spid="73" grpId="0" animBg="1"/>
      <p:bldP spid="7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正方形/長方形 107"/>
          <p:cNvSpPr>
            <a:spLocks noChangeArrowheads="1"/>
          </p:cNvSpPr>
          <p:nvPr/>
        </p:nvSpPr>
        <p:spPr bwMode="auto">
          <a:xfrm>
            <a:off x="2195513" y="4560888"/>
            <a:ext cx="300037" cy="230187"/>
          </a:xfrm>
          <a:prstGeom prst="rect">
            <a:avLst/>
          </a:prstGeom>
          <a:noFill/>
          <a:ln w="9525">
            <a:noFill/>
            <a:miter lim="800000"/>
            <a:headEnd/>
            <a:tailEnd/>
          </a:ln>
        </p:spPr>
        <p:txBody>
          <a:bodyPr wrap="none">
            <a:spAutoFit/>
          </a:bodyPr>
          <a:lstStyle/>
          <a:p>
            <a:pPr defTabSz="457200"/>
            <a:r>
              <a:rPr lang="ja-JP" altLang="en-US" sz="900">
                <a:solidFill>
                  <a:srgbClr val="000000"/>
                </a:solidFill>
                <a:ea typeface="Meiryo UI" pitchFamily="50" charset="-128"/>
                <a:cs typeface="Meiryo UI" pitchFamily="50" charset="-128"/>
              </a:rPr>
              <a:t>㋑</a:t>
            </a:r>
          </a:p>
        </p:txBody>
      </p:sp>
      <p:sp>
        <p:nvSpPr>
          <p:cNvPr id="25602" name="タイトル 1"/>
          <p:cNvSpPr>
            <a:spLocks/>
          </p:cNvSpPr>
          <p:nvPr/>
        </p:nvSpPr>
        <p:spPr bwMode="auto">
          <a:xfrm>
            <a:off x="1358900" y="6334125"/>
            <a:ext cx="6634163" cy="360363"/>
          </a:xfrm>
          <a:prstGeom prst="rect">
            <a:avLst/>
          </a:prstGeom>
          <a:solidFill>
            <a:srgbClr val="0000FF"/>
          </a:solidFill>
          <a:ln w="9525">
            <a:noFill/>
            <a:miter lim="800000"/>
            <a:headEnd/>
            <a:tailEnd/>
          </a:ln>
        </p:spPr>
        <p:txBody>
          <a:bodyPr anchor="ctr"/>
          <a:lstStyle/>
          <a:p>
            <a:r>
              <a:rPr lang="ja-JP" altLang="en-US" sz="1200" b="1">
                <a:solidFill>
                  <a:srgbClr val="FFFFFF"/>
                </a:solidFill>
                <a:latin typeface="Meiryo UI" pitchFamily="50" charset="-128"/>
                <a:ea typeface="Meiryo UI" pitchFamily="50" charset="-128"/>
                <a:cs typeface="Meiryo UI" pitchFamily="50" charset="-128"/>
              </a:rPr>
              <a:t>　　　　　　　　 考えるための材料</a:t>
            </a:r>
          </a:p>
        </p:txBody>
      </p:sp>
      <p:cxnSp>
        <p:nvCxnSpPr>
          <p:cNvPr id="34" name="直線矢印コネクタ 33">
            <a:extLst/>
          </p:cNvPr>
          <p:cNvCxnSpPr>
            <a:cxnSpLocks/>
          </p:cNvCxnSpPr>
          <p:nvPr/>
        </p:nvCxnSpPr>
        <p:spPr>
          <a:xfrm>
            <a:off x="1316038" y="5883275"/>
            <a:ext cx="6956425"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a:extLst/>
          </p:cNvPr>
          <p:cNvCxnSpPr>
            <a:cxnSpLocks/>
          </p:cNvCxnSpPr>
          <p:nvPr/>
        </p:nvCxnSpPr>
        <p:spPr>
          <a:xfrm flipV="1">
            <a:off x="1316038" y="1698625"/>
            <a:ext cx="0" cy="418465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605" name="Text Box 39"/>
          <p:cNvSpPr txBox="1">
            <a:spLocks noChangeArrowheads="1"/>
          </p:cNvSpPr>
          <p:nvPr/>
        </p:nvSpPr>
        <p:spPr bwMode="auto">
          <a:xfrm>
            <a:off x="8312150" y="5872163"/>
            <a:ext cx="914400" cy="646112"/>
          </a:xfrm>
          <a:prstGeom prst="rect">
            <a:avLst/>
          </a:prstGeom>
          <a:noFill/>
          <a:ln w="9525">
            <a:noFill/>
            <a:miter lim="800000"/>
            <a:headEnd/>
            <a:tailEnd/>
          </a:ln>
        </p:spPr>
        <p:txBody>
          <a:bodyPr>
            <a:spAutoFit/>
          </a:bodyPr>
          <a:lstStyle/>
          <a:p>
            <a:pPr defTabSz="457200"/>
            <a:r>
              <a:rPr lang="ja-JP" altLang="en-US" b="1">
                <a:solidFill>
                  <a:srgbClr val="000000"/>
                </a:solidFill>
                <a:ea typeface="Meiryo UI" pitchFamily="50" charset="-128"/>
                <a:cs typeface="Meiryo UI" pitchFamily="50" charset="-128"/>
              </a:rPr>
              <a:t>授業の流れ</a:t>
            </a:r>
          </a:p>
        </p:txBody>
      </p:sp>
      <p:cxnSp>
        <p:nvCxnSpPr>
          <p:cNvPr id="25606" name="直線コネクタ 41"/>
          <p:cNvCxnSpPr>
            <a:cxnSpLocks noChangeShapeType="1"/>
          </p:cNvCxnSpPr>
          <p:nvPr/>
        </p:nvCxnSpPr>
        <p:spPr bwMode="auto">
          <a:xfrm>
            <a:off x="1357313" y="5094288"/>
            <a:ext cx="6750050" cy="0"/>
          </a:xfrm>
          <a:prstGeom prst="line">
            <a:avLst/>
          </a:prstGeom>
          <a:noFill/>
          <a:ln w="19050" cap="rnd" algn="ctr">
            <a:solidFill>
              <a:schemeClr val="tx1"/>
            </a:solidFill>
            <a:prstDash val="sysDot"/>
            <a:miter lim="800000"/>
            <a:headEnd/>
            <a:tailEnd/>
          </a:ln>
        </p:spPr>
      </p:cxnSp>
      <p:cxnSp>
        <p:nvCxnSpPr>
          <p:cNvPr id="25607" name="直線コネクタ 46"/>
          <p:cNvCxnSpPr>
            <a:cxnSpLocks noChangeShapeType="1"/>
          </p:cNvCxnSpPr>
          <p:nvPr/>
        </p:nvCxnSpPr>
        <p:spPr bwMode="auto">
          <a:xfrm>
            <a:off x="1357313" y="2457450"/>
            <a:ext cx="6710362" cy="0"/>
          </a:xfrm>
          <a:prstGeom prst="line">
            <a:avLst/>
          </a:prstGeom>
          <a:noFill/>
          <a:ln w="19050" cap="rnd" algn="ctr">
            <a:solidFill>
              <a:schemeClr val="tx1"/>
            </a:solidFill>
            <a:prstDash val="sysDot"/>
            <a:miter lim="800000"/>
            <a:headEnd/>
            <a:tailEnd/>
          </a:ln>
        </p:spPr>
      </p:cxnSp>
      <p:sp>
        <p:nvSpPr>
          <p:cNvPr id="25608" name="Rectangle 51"/>
          <p:cNvSpPr>
            <a:spLocks noChangeArrowheads="1"/>
          </p:cNvSpPr>
          <p:nvPr/>
        </p:nvSpPr>
        <p:spPr bwMode="auto">
          <a:xfrm>
            <a:off x="1098550" y="6049963"/>
            <a:ext cx="338138" cy="77787"/>
          </a:xfrm>
          <a:prstGeom prst="rect">
            <a:avLst/>
          </a:prstGeom>
          <a:noFill/>
          <a:ln w="9525">
            <a:noFill/>
            <a:miter lim="800000"/>
            <a:headEnd/>
            <a:tailEnd/>
          </a:ln>
        </p:spPr>
        <p:txBody>
          <a:bodyPr wrap="none" anchor="ctr"/>
          <a:lstStyle/>
          <a:p>
            <a:pPr algn="ctr" defTabSz="457200"/>
            <a:r>
              <a:rPr lang="en-US" altLang="ja-JP">
                <a:solidFill>
                  <a:srgbClr val="000000"/>
                </a:solidFill>
                <a:ea typeface="UD デジタル 教科書体 N-R"/>
                <a:cs typeface="UD デジタル 教科書体 N-R"/>
              </a:rPr>
              <a:t>0</a:t>
            </a:r>
          </a:p>
        </p:txBody>
      </p:sp>
      <p:sp>
        <p:nvSpPr>
          <p:cNvPr id="25609" name="Rectangle 52"/>
          <p:cNvSpPr>
            <a:spLocks noChangeArrowheads="1"/>
          </p:cNvSpPr>
          <p:nvPr/>
        </p:nvSpPr>
        <p:spPr bwMode="auto">
          <a:xfrm>
            <a:off x="2476500" y="6061075"/>
            <a:ext cx="706438" cy="76200"/>
          </a:xfrm>
          <a:prstGeom prst="rect">
            <a:avLst/>
          </a:prstGeom>
          <a:noFill/>
          <a:ln w="9525">
            <a:noFill/>
            <a:miter lim="800000"/>
            <a:headEnd/>
            <a:tailEnd/>
          </a:ln>
        </p:spPr>
        <p:txBody>
          <a:bodyPr wrap="none" anchor="ctr"/>
          <a:lstStyle/>
          <a:p>
            <a:pPr algn="ctr" defTabSz="457200"/>
            <a:r>
              <a:rPr lang="en-US" altLang="ja-JP">
                <a:solidFill>
                  <a:srgbClr val="000000"/>
                </a:solidFill>
                <a:ea typeface="UD デジタル 教科書体 N-R"/>
                <a:cs typeface="UD デジタル 教科書体 N-R"/>
              </a:rPr>
              <a:t>10</a:t>
            </a:r>
          </a:p>
        </p:txBody>
      </p:sp>
      <p:sp>
        <p:nvSpPr>
          <p:cNvPr id="25610" name="Rectangle 53"/>
          <p:cNvSpPr>
            <a:spLocks noChangeArrowheads="1"/>
          </p:cNvSpPr>
          <p:nvPr/>
        </p:nvSpPr>
        <p:spPr bwMode="auto">
          <a:xfrm>
            <a:off x="4183063" y="6061075"/>
            <a:ext cx="338137" cy="77788"/>
          </a:xfrm>
          <a:prstGeom prst="rect">
            <a:avLst/>
          </a:prstGeom>
          <a:noFill/>
          <a:ln w="9525">
            <a:noFill/>
            <a:miter lim="800000"/>
            <a:headEnd/>
            <a:tailEnd/>
          </a:ln>
        </p:spPr>
        <p:txBody>
          <a:bodyPr wrap="none" anchor="ctr"/>
          <a:lstStyle/>
          <a:p>
            <a:pPr algn="ctr" defTabSz="457200"/>
            <a:r>
              <a:rPr lang="en-US" altLang="ja-JP">
                <a:solidFill>
                  <a:srgbClr val="000000"/>
                </a:solidFill>
                <a:ea typeface="UD デジタル 教科書体 N-R"/>
                <a:cs typeface="UD デジタル 教科書体 N-R"/>
              </a:rPr>
              <a:t>20</a:t>
            </a:r>
          </a:p>
        </p:txBody>
      </p:sp>
      <p:sp>
        <p:nvSpPr>
          <p:cNvPr id="25611" name="Rectangle 54"/>
          <p:cNvSpPr>
            <a:spLocks noChangeArrowheads="1"/>
          </p:cNvSpPr>
          <p:nvPr/>
        </p:nvSpPr>
        <p:spPr bwMode="auto">
          <a:xfrm>
            <a:off x="5665788" y="6059488"/>
            <a:ext cx="336550" cy="77787"/>
          </a:xfrm>
          <a:prstGeom prst="rect">
            <a:avLst/>
          </a:prstGeom>
          <a:noFill/>
          <a:ln w="9525">
            <a:noFill/>
            <a:miter lim="800000"/>
            <a:headEnd/>
            <a:tailEnd/>
          </a:ln>
        </p:spPr>
        <p:txBody>
          <a:bodyPr wrap="none" anchor="ctr"/>
          <a:lstStyle/>
          <a:p>
            <a:pPr algn="ctr" defTabSz="457200"/>
            <a:r>
              <a:rPr lang="en-US" altLang="ja-JP">
                <a:solidFill>
                  <a:srgbClr val="000000"/>
                </a:solidFill>
                <a:ea typeface="UD デジタル 教科書体 N-R"/>
                <a:cs typeface="UD デジタル 教科書体 N-R"/>
              </a:rPr>
              <a:t>30</a:t>
            </a:r>
          </a:p>
        </p:txBody>
      </p:sp>
      <p:sp>
        <p:nvSpPr>
          <p:cNvPr id="25612" name="Rectangle 56"/>
          <p:cNvSpPr>
            <a:spLocks noChangeArrowheads="1"/>
          </p:cNvSpPr>
          <p:nvPr/>
        </p:nvSpPr>
        <p:spPr bwMode="auto">
          <a:xfrm>
            <a:off x="7893050" y="6046788"/>
            <a:ext cx="336550" cy="77787"/>
          </a:xfrm>
          <a:prstGeom prst="rect">
            <a:avLst/>
          </a:prstGeom>
          <a:noFill/>
          <a:ln w="9525">
            <a:noFill/>
            <a:miter lim="800000"/>
            <a:headEnd/>
            <a:tailEnd/>
          </a:ln>
        </p:spPr>
        <p:txBody>
          <a:bodyPr wrap="none" anchor="ctr"/>
          <a:lstStyle/>
          <a:p>
            <a:pPr algn="ctr" defTabSz="457200"/>
            <a:r>
              <a:rPr lang="en-US" altLang="ja-JP">
                <a:solidFill>
                  <a:srgbClr val="000000"/>
                </a:solidFill>
                <a:ea typeface="UD デジタル 教科書体 N-R"/>
                <a:cs typeface="UD デジタル 教科書体 N-R"/>
              </a:rPr>
              <a:t>45</a:t>
            </a:r>
          </a:p>
        </p:txBody>
      </p:sp>
      <p:sp>
        <p:nvSpPr>
          <p:cNvPr id="25613" name="Rectangle 57"/>
          <p:cNvSpPr>
            <a:spLocks noChangeArrowheads="1"/>
          </p:cNvSpPr>
          <p:nvPr/>
        </p:nvSpPr>
        <p:spPr bwMode="auto">
          <a:xfrm>
            <a:off x="7150100" y="6059488"/>
            <a:ext cx="336550" cy="77787"/>
          </a:xfrm>
          <a:prstGeom prst="rect">
            <a:avLst/>
          </a:prstGeom>
          <a:noFill/>
          <a:ln w="9525">
            <a:noFill/>
            <a:miter lim="800000"/>
            <a:headEnd/>
            <a:tailEnd/>
          </a:ln>
        </p:spPr>
        <p:txBody>
          <a:bodyPr wrap="none" anchor="ctr"/>
          <a:lstStyle/>
          <a:p>
            <a:pPr algn="ctr" defTabSz="457200"/>
            <a:r>
              <a:rPr lang="en-US" altLang="ja-JP">
                <a:solidFill>
                  <a:srgbClr val="000000"/>
                </a:solidFill>
                <a:ea typeface="UD デジタル 教科書体 N-R"/>
                <a:cs typeface="UD デジタル 教科書体 N-R"/>
              </a:rPr>
              <a:t>40</a:t>
            </a:r>
          </a:p>
        </p:txBody>
      </p:sp>
      <p:sp>
        <p:nvSpPr>
          <p:cNvPr id="25614" name="Rectangle 63"/>
          <p:cNvSpPr>
            <a:spLocks noChangeArrowheads="1"/>
          </p:cNvSpPr>
          <p:nvPr/>
        </p:nvSpPr>
        <p:spPr bwMode="auto">
          <a:xfrm>
            <a:off x="1901825" y="6059488"/>
            <a:ext cx="336550" cy="77787"/>
          </a:xfrm>
          <a:prstGeom prst="rect">
            <a:avLst/>
          </a:prstGeom>
          <a:noFill/>
          <a:ln w="9525">
            <a:noFill/>
            <a:miter lim="800000"/>
            <a:headEnd/>
            <a:tailEnd/>
          </a:ln>
        </p:spPr>
        <p:txBody>
          <a:bodyPr wrap="none" anchor="ctr"/>
          <a:lstStyle/>
          <a:p>
            <a:pPr algn="ctr" defTabSz="457200"/>
            <a:r>
              <a:rPr lang="en-US" altLang="ja-JP">
                <a:solidFill>
                  <a:srgbClr val="000000"/>
                </a:solidFill>
                <a:ea typeface="UD デジタル 教科書体 N-R"/>
                <a:cs typeface="UD デジタル 教科書体 N-R"/>
              </a:rPr>
              <a:t>5</a:t>
            </a:r>
          </a:p>
        </p:txBody>
      </p:sp>
      <p:sp>
        <p:nvSpPr>
          <p:cNvPr id="18" name="正方形/長方形 17">
            <a:extLst/>
          </p:cNvPr>
          <p:cNvSpPr/>
          <p:nvPr/>
        </p:nvSpPr>
        <p:spPr>
          <a:xfrm>
            <a:off x="1570038" y="1106488"/>
            <a:ext cx="6013450" cy="9112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lstStyle/>
          <a:p>
            <a:pPr defTabSz="457200">
              <a:defRPr/>
            </a:pPr>
            <a:r>
              <a:rPr lang="ja-JP" altLang="en-US" sz="1108" b="1" dirty="0">
                <a:solidFill>
                  <a:prstClr val="black"/>
                </a:solidFill>
                <a:latin typeface="Meiryo UI" pitchFamily="50" charset="-128"/>
                <a:ea typeface="Meiryo UI" pitchFamily="50" charset="-128"/>
                <a:cs typeface="Meiryo UI" pitchFamily="50" charset="-128"/>
              </a:rPr>
              <a:t>単元の目標</a:t>
            </a:r>
            <a:endParaRPr lang="en-US" altLang="ja-JP" sz="1108" b="1" dirty="0">
              <a:solidFill>
                <a:prstClr val="black"/>
              </a:solidFill>
              <a:latin typeface="Meiryo UI" pitchFamily="50" charset="-128"/>
              <a:ea typeface="Meiryo UI" pitchFamily="50" charset="-128"/>
              <a:cs typeface="Meiryo UI" pitchFamily="50" charset="-128"/>
            </a:endParaRPr>
          </a:p>
        </p:txBody>
      </p:sp>
      <p:sp>
        <p:nvSpPr>
          <p:cNvPr id="19" name="正方形/長方形 18">
            <a:extLst/>
          </p:cNvPr>
          <p:cNvSpPr/>
          <p:nvPr/>
        </p:nvSpPr>
        <p:spPr>
          <a:xfrm>
            <a:off x="7656513" y="1116013"/>
            <a:ext cx="1077912" cy="6746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ja-JP" altLang="en-US" sz="969" b="1" dirty="0">
                <a:solidFill>
                  <a:prstClr val="black"/>
                </a:solidFill>
                <a:latin typeface="Meiryo UI" pitchFamily="50" charset="-128"/>
                <a:ea typeface="Meiryo UI" pitchFamily="50" charset="-128"/>
                <a:cs typeface="Meiryo UI" pitchFamily="50" charset="-128"/>
              </a:rPr>
              <a:t>　例）小</a:t>
            </a:r>
            <a:r>
              <a:rPr lang="en-US" altLang="ja-JP" sz="969" b="1" dirty="0">
                <a:solidFill>
                  <a:prstClr val="black"/>
                </a:solidFill>
                <a:latin typeface="Meiryo UI" pitchFamily="50" charset="-128"/>
                <a:ea typeface="Meiryo UI" pitchFamily="50" charset="-128"/>
                <a:cs typeface="Meiryo UI" pitchFamily="50" charset="-128"/>
              </a:rPr>
              <a:t>5</a:t>
            </a:r>
            <a:r>
              <a:rPr lang="ja-JP" altLang="en-US" sz="969" b="1" dirty="0">
                <a:solidFill>
                  <a:prstClr val="black"/>
                </a:solidFill>
                <a:latin typeface="Meiryo UI" pitchFamily="50" charset="-128"/>
                <a:ea typeface="Meiryo UI" pitchFamily="50" charset="-128"/>
                <a:cs typeface="Meiryo UI" pitchFamily="50" charset="-128"/>
              </a:rPr>
              <a:t>・算数　</a:t>
            </a:r>
            <a:endParaRPr lang="en-US" altLang="ja-JP" sz="969" b="1" dirty="0">
              <a:solidFill>
                <a:prstClr val="black"/>
              </a:solidFill>
              <a:latin typeface="Meiryo UI" pitchFamily="50" charset="-128"/>
              <a:ea typeface="Meiryo UI" pitchFamily="50" charset="-128"/>
              <a:cs typeface="Meiryo UI" pitchFamily="50" charset="-128"/>
            </a:endParaRPr>
          </a:p>
          <a:p>
            <a:pPr algn="ctr" defTabSz="457200">
              <a:defRPr/>
            </a:pPr>
            <a:r>
              <a:rPr lang="ja-JP" altLang="en-US" sz="969" b="1" dirty="0">
                <a:solidFill>
                  <a:prstClr val="black"/>
                </a:solidFill>
                <a:latin typeface="Meiryo UI" pitchFamily="50" charset="-128"/>
                <a:ea typeface="Meiryo UI" pitchFamily="50" charset="-128"/>
                <a:cs typeface="Meiryo UI" pitchFamily="50" charset="-128"/>
              </a:rPr>
              <a:t>「図形の面積」</a:t>
            </a:r>
            <a:endParaRPr lang="en-US" altLang="ja-JP" sz="969" b="1" dirty="0">
              <a:solidFill>
                <a:prstClr val="black"/>
              </a:solidFill>
              <a:latin typeface="Meiryo UI" pitchFamily="50" charset="-128"/>
              <a:ea typeface="Meiryo UI" pitchFamily="50" charset="-128"/>
              <a:cs typeface="Meiryo UI" pitchFamily="50" charset="-128"/>
            </a:endParaRPr>
          </a:p>
          <a:p>
            <a:pPr algn="ctr" defTabSz="457200">
              <a:defRPr/>
            </a:pPr>
            <a:r>
              <a:rPr lang="ja-JP" altLang="en-US" sz="969" b="1" dirty="0">
                <a:solidFill>
                  <a:prstClr val="black"/>
                </a:solidFill>
                <a:latin typeface="Meiryo UI" pitchFamily="50" charset="-128"/>
                <a:ea typeface="Meiryo UI" pitchFamily="50" charset="-128"/>
                <a:cs typeface="Meiryo UI" pitchFamily="50" charset="-128"/>
              </a:rPr>
              <a:t>（４</a:t>
            </a:r>
            <a:r>
              <a:rPr lang="en-US" altLang="ja-JP" sz="969" b="1" dirty="0">
                <a:solidFill>
                  <a:prstClr val="black"/>
                </a:solidFill>
                <a:latin typeface="Meiryo UI" pitchFamily="50" charset="-128"/>
                <a:ea typeface="Meiryo UI" pitchFamily="50" charset="-128"/>
                <a:cs typeface="Meiryo UI" pitchFamily="50" charset="-128"/>
              </a:rPr>
              <a:t>/12</a:t>
            </a:r>
            <a:r>
              <a:rPr lang="ja-JP" altLang="en-US" sz="969" b="1" dirty="0">
                <a:solidFill>
                  <a:prstClr val="black"/>
                </a:solidFill>
                <a:latin typeface="Meiryo UI" pitchFamily="50" charset="-128"/>
                <a:ea typeface="Meiryo UI" pitchFamily="50" charset="-128"/>
                <a:cs typeface="Meiryo UI" pitchFamily="50" charset="-128"/>
              </a:rPr>
              <a:t>時間）</a:t>
            </a:r>
            <a:endParaRPr lang="en-US" altLang="ja-JP" sz="1108" b="1" dirty="0">
              <a:solidFill>
                <a:prstClr val="black"/>
              </a:solidFill>
              <a:latin typeface="Meiryo UI" pitchFamily="50" charset="-128"/>
              <a:ea typeface="Meiryo UI" pitchFamily="50" charset="-128"/>
              <a:cs typeface="Meiryo UI" pitchFamily="50" charset="-128"/>
            </a:endParaRPr>
          </a:p>
        </p:txBody>
      </p:sp>
      <p:sp>
        <p:nvSpPr>
          <p:cNvPr id="28687" name="正方形/長方形 19"/>
          <p:cNvSpPr>
            <a:spLocks noChangeArrowheads="1"/>
          </p:cNvSpPr>
          <p:nvPr/>
        </p:nvSpPr>
        <p:spPr bwMode="auto">
          <a:xfrm>
            <a:off x="1552575" y="1266825"/>
            <a:ext cx="6067425" cy="715963"/>
          </a:xfrm>
          <a:prstGeom prst="rect">
            <a:avLst/>
          </a:prstGeom>
          <a:noFill/>
          <a:ln w="9525">
            <a:noFill/>
            <a:miter lim="800000"/>
            <a:headEnd/>
            <a:tailEnd/>
          </a:ln>
        </p:spPr>
        <p:txBody>
          <a:bodyPr>
            <a:spAutoFit/>
          </a:bodyPr>
          <a:lstStyle/>
          <a:p>
            <a:pPr defTabSz="457200">
              <a:defRPr/>
            </a:pPr>
            <a:r>
              <a:rPr lang="ja-JP" altLang="en-US" sz="1015" dirty="0">
                <a:solidFill>
                  <a:srgbClr val="44546A"/>
                </a:solidFill>
                <a:latin typeface="ＭＳゴシック"/>
                <a:ea typeface="UD デジタル 教科書体 N-R" panose="02020400000000000000" pitchFamily="17" charset="-128"/>
              </a:rPr>
              <a:t>・三角形、平行四辺形、ひし形及び台形の面積の求め方を、既習の面積の求め方に帰着して考え、説明する。</a:t>
            </a:r>
          </a:p>
          <a:p>
            <a:pPr defTabSz="457200">
              <a:defRPr/>
            </a:pPr>
            <a:r>
              <a:rPr lang="ja-JP" altLang="en-US" sz="1015" dirty="0">
                <a:solidFill>
                  <a:srgbClr val="44546A"/>
                </a:solidFill>
                <a:latin typeface="ＭＳゴシック"/>
                <a:ea typeface="UD デジタル 教科書体 N-R" panose="02020400000000000000" pitchFamily="17" charset="-128"/>
              </a:rPr>
              <a:t>・三角形、平行四辺形、ひし形及び台形の面積の公式をつくり出すとともに、公式の意味を理解する。</a:t>
            </a:r>
          </a:p>
          <a:p>
            <a:pPr defTabSz="457200">
              <a:defRPr/>
            </a:pPr>
            <a:r>
              <a:rPr lang="ja-JP" altLang="en-US" sz="1015" dirty="0">
                <a:solidFill>
                  <a:srgbClr val="44546A"/>
                </a:solidFill>
                <a:latin typeface="ＭＳゴシック"/>
                <a:ea typeface="UD デジタル 教科書体 N-R" panose="02020400000000000000" pitchFamily="17" charset="-128"/>
              </a:rPr>
              <a:t>・必要な長さを考え、面積の公式を用いて三角形、平行四辺形、ひし形及び台形の面積を求める。</a:t>
            </a:r>
            <a:endParaRPr lang="ja-JP" altLang="en-US" sz="1015" dirty="0">
              <a:solidFill>
                <a:srgbClr val="44546A"/>
              </a:solidFill>
              <a:ea typeface="UD デジタル 教科書体 N-R" panose="02020400000000000000" pitchFamily="17" charset="-128"/>
            </a:endParaRPr>
          </a:p>
        </p:txBody>
      </p:sp>
      <p:sp>
        <p:nvSpPr>
          <p:cNvPr id="25618" name="テキスト ボックス 93"/>
          <p:cNvSpPr txBox="1">
            <a:spLocks noChangeArrowheads="1"/>
          </p:cNvSpPr>
          <p:nvPr/>
        </p:nvSpPr>
        <p:spPr bwMode="auto">
          <a:xfrm>
            <a:off x="-20638" y="2274888"/>
            <a:ext cx="1550988" cy="368300"/>
          </a:xfrm>
          <a:prstGeom prst="rect">
            <a:avLst/>
          </a:prstGeom>
          <a:noFill/>
          <a:ln w="9525">
            <a:noFill/>
            <a:miter lim="800000"/>
            <a:headEnd/>
            <a:tailEnd/>
          </a:ln>
        </p:spPr>
        <p:txBody>
          <a:bodyPr wrap="none">
            <a:spAutoFit/>
          </a:bodyPr>
          <a:lstStyle/>
          <a:p>
            <a:pPr defTabSz="457200"/>
            <a:r>
              <a:rPr lang="ja-JP" altLang="en-US" b="1">
                <a:solidFill>
                  <a:srgbClr val="000000"/>
                </a:solidFill>
                <a:latin typeface="Meiryo UI" pitchFamily="50" charset="-128"/>
                <a:ea typeface="Meiryo UI" pitchFamily="50" charset="-128"/>
                <a:cs typeface="Meiryo UI" pitchFamily="50" charset="-128"/>
              </a:rPr>
              <a:t>本時の目標▶</a:t>
            </a:r>
            <a:endParaRPr lang="en-US" altLang="ja-JP" b="1">
              <a:solidFill>
                <a:srgbClr val="000000"/>
              </a:solidFill>
              <a:latin typeface="Meiryo UI" pitchFamily="50" charset="-128"/>
              <a:ea typeface="Meiryo UI" pitchFamily="50" charset="-128"/>
              <a:cs typeface="Meiryo UI" pitchFamily="50" charset="-128"/>
            </a:endParaRPr>
          </a:p>
        </p:txBody>
      </p:sp>
      <p:sp>
        <p:nvSpPr>
          <p:cNvPr id="28689" name="テキスト ボックス 95"/>
          <p:cNvSpPr txBox="1">
            <a:spLocks noChangeArrowheads="1"/>
          </p:cNvSpPr>
          <p:nvPr/>
        </p:nvSpPr>
        <p:spPr bwMode="auto">
          <a:xfrm>
            <a:off x="46038" y="4649788"/>
            <a:ext cx="1319212" cy="646112"/>
          </a:xfrm>
          <a:prstGeom prst="rect">
            <a:avLst/>
          </a:prstGeom>
          <a:noFill/>
          <a:ln w="9525">
            <a:noFill/>
            <a:miter lim="800000"/>
            <a:headEnd/>
            <a:tailEnd/>
          </a:ln>
        </p:spPr>
        <p:txBody>
          <a:bodyPr wrap="none">
            <a:spAutoFit/>
          </a:bodyPr>
          <a:lstStyle/>
          <a:p>
            <a:pPr defTabSz="457200">
              <a:defRPr/>
            </a:pPr>
            <a:r>
              <a:rPr lang="ja-JP" altLang="en-US" b="1" dirty="0">
                <a:solidFill>
                  <a:srgbClr val="000000"/>
                </a:solidFill>
                <a:latin typeface="Meiryo UI" pitchFamily="50" charset="-128"/>
                <a:ea typeface="Meiryo UI" pitchFamily="50" charset="-128"/>
                <a:cs typeface="Meiryo UI" pitchFamily="50" charset="-128"/>
              </a:rPr>
              <a:t>前時までの</a:t>
            </a:r>
            <a:endParaRPr lang="en-US" altLang="ja-JP" b="1" dirty="0">
              <a:solidFill>
                <a:srgbClr val="000000"/>
              </a:solidFill>
              <a:latin typeface="Meiryo UI" pitchFamily="50" charset="-128"/>
              <a:ea typeface="Meiryo UI" pitchFamily="50" charset="-128"/>
              <a:cs typeface="Meiryo UI" pitchFamily="50" charset="-128"/>
            </a:endParaRPr>
          </a:p>
          <a:p>
            <a:pPr defTabSz="457200">
              <a:defRPr/>
            </a:pPr>
            <a:r>
              <a:rPr lang="ja-JP" altLang="en-US" b="1" dirty="0">
                <a:solidFill>
                  <a:srgbClr val="000000"/>
                </a:solidFill>
                <a:latin typeface="Meiryo UI" pitchFamily="50" charset="-128"/>
                <a:ea typeface="Meiryo UI" pitchFamily="50" charset="-128"/>
                <a:cs typeface="Meiryo UI" pitchFamily="50" charset="-128"/>
              </a:rPr>
              <a:t>子供の姿▶</a:t>
            </a:r>
            <a:endParaRPr lang="en-US" altLang="ja-JP" sz="1292" b="1" dirty="0">
              <a:solidFill>
                <a:srgbClr val="000000"/>
              </a:solidFill>
              <a:latin typeface="Meiryo UI" pitchFamily="50" charset="-128"/>
              <a:ea typeface="Meiryo UI" pitchFamily="50" charset="-128"/>
              <a:cs typeface="Meiryo UI" pitchFamily="50" charset="-128"/>
            </a:endParaRPr>
          </a:p>
        </p:txBody>
      </p:sp>
      <p:sp>
        <p:nvSpPr>
          <p:cNvPr id="28690" name="正方形/長方形 19"/>
          <p:cNvSpPr>
            <a:spLocks noChangeArrowheads="1"/>
          </p:cNvSpPr>
          <p:nvPr/>
        </p:nvSpPr>
        <p:spPr bwMode="auto">
          <a:xfrm>
            <a:off x="41275" y="2555875"/>
            <a:ext cx="1220788" cy="655638"/>
          </a:xfrm>
          <a:prstGeom prst="rect">
            <a:avLst/>
          </a:prstGeom>
          <a:noFill/>
          <a:ln w="9525">
            <a:noFill/>
            <a:miter lim="800000"/>
            <a:headEnd/>
            <a:tailEnd/>
          </a:ln>
        </p:spPr>
        <p:txBody>
          <a:bodyPr>
            <a:spAutoFit/>
          </a:bodyPr>
          <a:lstStyle/>
          <a:p>
            <a:pPr defTabSz="457200">
              <a:lnSpc>
                <a:spcPts val="1108"/>
              </a:lnSpc>
              <a:defRPr/>
            </a:pPr>
            <a:r>
              <a:rPr lang="ja-JP" altLang="en-US" sz="1015" b="1" dirty="0">
                <a:solidFill>
                  <a:srgbClr val="000000"/>
                </a:solidFill>
                <a:ea typeface="UD デジタル 教科書体 N-R" panose="02020400000000000000" pitchFamily="17" charset="-128"/>
              </a:rPr>
              <a:t>三角形の面積の求め方を、既習の図形の面積の求め方に帰着して考える。</a:t>
            </a:r>
            <a:endParaRPr lang="en-US" altLang="ja-JP" sz="1015" dirty="0">
              <a:solidFill>
                <a:srgbClr val="44546A"/>
              </a:solidFill>
              <a:ea typeface="UD デジタル 教科書体 N-R" panose="02020400000000000000" pitchFamily="17" charset="-128"/>
            </a:endParaRPr>
          </a:p>
        </p:txBody>
      </p:sp>
      <p:sp>
        <p:nvSpPr>
          <p:cNvPr id="28691" name="正方形/長方形 19"/>
          <p:cNvSpPr>
            <a:spLocks noChangeArrowheads="1"/>
          </p:cNvSpPr>
          <p:nvPr/>
        </p:nvSpPr>
        <p:spPr bwMode="auto">
          <a:xfrm>
            <a:off x="61913" y="5243513"/>
            <a:ext cx="1220787" cy="655637"/>
          </a:xfrm>
          <a:prstGeom prst="rect">
            <a:avLst/>
          </a:prstGeom>
          <a:noFill/>
          <a:ln w="9525">
            <a:noFill/>
            <a:miter lim="800000"/>
            <a:headEnd/>
            <a:tailEnd/>
          </a:ln>
        </p:spPr>
        <p:txBody>
          <a:bodyPr>
            <a:spAutoFit/>
          </a:bodyPr>
          <a:lstStyle/>
          <a:p>
            <a:pPr defTabSz="457200">
              <a:lnSpc>
                <a:spcPts val="1108"/>
              </a:lnSpc>
              <a:defRPr/>
            </a:pPr>
            <a:r>
              <a:rPr lang="ja-JP" altLang="en-US" sz="1015" b="1" dirty="0">
                <a:solidFill>
                  <a:srgbClr val="000000"/>
                </a:solidFill>
                <a:ea typeface="UD デジタル 教科書体 N-R" panose="02020400000000000000" pitchFamily="17" charset="-128"/>
              </a:rPr>
              <a:t>平行四辺形の面積を、長方形に帰着する方法で考えることができている。</a:t>
            </a:r>
            <a:endParaRPr lang="en-US" altLang="ja-JP" sz="1015" dirty="0">
              <a:solidFill>
                <a:srgbClr val="44546A"/>
              </a:solidFill>
              <a:ea typeface="UD デジタル 教科書体 N-R" panose="02020400000000000000" pitchFamily="17" charset="-128"/>
            </a:endParaRPr>
          </a:p>
        </p:txBody>
      </p:sp>
      <p:sp>
        <p:nvSpPr>
          <p:cNvPr id="25622" name="Rectangle 51"/>
          <p:cNvSpPr>
            <a:spLocks noChangeArrowheads="1"/>
          </p:cNvSpPr>
          <p:nvPr/>
        </p:nvSpPr>
        <p:spPr bwMode="auto">
          <a:xfrm>
            <a:off x="1106488" y="6040438"/>
            <a:ext cx="336550" cy="77787"/>
          </a:xfrm>
          <a:prstGeom prst="rect">
            <a:avLst/>
          </a:prstGeom>
          <a:noFill/>
          <a:ln w="9525">
            <a:noFill/>
            <a:miter lim="800000"/>
            <a:headEnd/>
            <a:tailEnd/>
          </a:ln>
        </p:spPr>
        <p:txBody>
          <a:bodyPr wrap="none" anchor="ctr"/>
          <a:lstStyle/>
          <a:p>
            <a:pPr algn="ctr" defTabSz="457200"/>
            <a:r>
              <a:rPr lang="en-US" altLang="ja-JP">
                <a:solidFill>
                  <a:srgbClr val="000000"/>
                </a:solidFill>
                <a:ea typeface="UD デジタル 教科書体 N-R"/>
                <a:cs typeface="UD デジタル 教科書体 N-R"/>
              </a:rPr>
              <a:t>0</a:t>
            </a:r>
          </a:p>
        </p:txBody>
      </p:sp>
      <p:sp>
        <p:nvSpPr>
          <p:cNvPr id="25623" name="Text Box 68"/>
          <p:cNvSpPr txBox="1">
            <a:spLocks noChangeArrowheads="1"/>
          </p:cNvSpPr>
          <p:nvPr/>
        </p:nvSpPr>
        <p:spPr bwMode="auto">
          <a:xfrm>
            <a:off x="6716713" y="5164138"/>
            <a:ext cx="1327150" cy="638175"/>
          </a:xfrm>
          <a:prstGeom prst="rect">
            <a:avLst/>
          </a:prstGeom>
          <a:solidFill>
            <a:srgbClr val="FF9900"/>
          </a:solidFill>
          <a:ln w="9525">
            <a:noFill/>
            <a:miter lim="800000"/>
            <a:headEnd/>
            <a:tailEnd/>
          </a:ln>
        </p:spPr>
        <p:txBody>
          <a:bodyPr>
            <a:spAutoFit/>
          </a:bodyPr>
          <a:lstStyle/>
          <a:p>
            <a:pPr defTabSz="457200"/>
            <a:r>
              <a:rPr lang="ja-JP" altLang="en-US" sz="900" b="1">
                <a:solidFill>
                  <a:schemeClr val="bg1"/>
                </a:solidFill>
                <a:ea typeface="Meiryo UI" pitchFamily="50" charset="-128"/>
                <a:cs typeface="UD デジタル 教科書体 N-R"/>
              </a:rPr>
              <a:t>今日発表された方法を選んで面積を求め、その方法を「図」と「言葉と式」で書きましょう。</a:t>
            </a:r>
          </a:p>
        </p:txBody>
      </p:sp>
      <p:sp>
        <p:nvSpPr>
          <p:cNvPr id="25624" name="Text Box 68"/>
          <p:cNvSpPr txBox="1">
            <a:spLocks noChangeArrowheads="1"/>
          </p:cNvSpPr>
          <p:nvPr/>
        </p:nvSpPr>
        <p:spPr bwMode="auto">
          <a:xfrm>
            <a:off x="1430338" y="5365750"/>
            <a:ext cx="917575" cy="365125"/>
          </a:xfrm>
          <a:prstGeom prst="rect">
            <a:avLst/>
          </a:prstGeom>
          <a:solidFill>
            <a:srgbClr val="FF0000"/>
          </a:solidFill>
          <a:ln w="9525">
            <a:noFill/>
            <a:miter lim="800000"/>
            <a:headEnd/>
            <a:tailEnd/>
          </a:ln>
        </p:spPr>
        <p:txBody>
          <a:bodyPr>
            <a:spAutoFit/>
          </a:bodyPr>
          <a:lstStyle/>
          <a:p>
            <a:pPr defTabSz="457200">
              <a:spcBef>
                <a:spcPct val="50000"/>
              </a:spcBef>
            </a:pPr>
            <a:r>
              <a:rPr lang="ja-JP" altLang="en-US" sz="900" b="1">
                <a:solidFill>
                  <a:schemeClr val="bg1"/>
                </a:solidFill>
                <a:ea typeface="Meiryo UI" pitchFamily="50" charset="-128"/>
                <a:cs typeface="UD デジタル 教科書体 N-R"/>
              </a:rPr>
              <a:t>どちらの面積が広いでしょうか。</a:t>
            </a:r>
          </a:p>
        </p:txBody>
      </p:sp>
      <p:sp>
        <p:nvSpPr>
          <p:cNvPr id="25625" name="Text Box 68"/>
          <p:cNvSpPr txBox="1">
            <a:spLocks noChangeArrowheads="1"/>
          </p:cNvSpPr>
          <p:nvPr/>
        </p:nvSpPr>
        <p:spPr bwMode="auto">
          <a:xfrm>
            <a:off x="2416175" y="5195888"/>
            <a:ext cx="917575" cy="638175"/>
          </a:xfrm>
          <a:prstGeom prst="rect">
            <a:avLst/>
          </a:prstGeom>
          <a:solidFill>
            <a:srgbClr val="0000FF"/>
          </a:solidFill>
          <a:ln w="9525">
            <a:noFill/>
            <a:miter lim="800000"/>
            <a:headEnd/>
            <a:tailEnd/>
          </a:ln>
        </p:spPr>
        <p:txBody>
          <a:bodyPr>
            <a:spAutoFit/>
          </a:bodyPr>
          <a:lstStyle/>
          <a:p>
            <a:pPr defTabSz="457200"/>
            <a:r>
              <a:rPr lang="ja-JP" altLang="en-US" sz="900" b="1">
                <a:solidFill>
                  <a:schemeClr val="bg1"/>
                </a:solidFill>
                <a:ea typeface="Meiryo UI" pitchFamily="50" charset="-128"/>
                <a:cs typeface="UD デジタル 教科書体 N-R"/>
              </a:rPr>
              <a:t>アとイの三角形を提示。作業用の紙を配布する。</a:t>
            </a:r>
          </a:p>
        </p:txBody>
      </p:sp>
      <p:sp>
        <p:nvSpPr>
          <p:cNvPr id="25626" name="吹き出し: 角を丸めた四角形 109"/>
          <p:cNvSpPr>
            <a:spLocks noChangeArrowheads="1"/>
          </p:cNvSpPr>
          <p:nvPr/>
        </p:nvSpPr>
        <p:spPr bwMode="auto">
          <a:xfrm>
            <a:off x="1393825" y="4379913"/>
            <a:ext cx="331788" cy="209550"/>
          </a:xfrm>
          <a:prstGeom prst="wedgeRoundRectCallout">
            <a:avLst>
              <a:gd name="adj1" fmla="val 9898"/>
              <a:gd name="adj2" fmla="val 65870"/>
              <a:gd name="adj3" fmla="val 16667"/>
            </a:avLst>
          </a:prstGeom>
          <a:solidFill>
            <a:schemeClr val="bg1"/>
          </a:solidFill>
          <a:ln w="12700" algn="ctr">
            <a:solidFill>
              <a:srgbClr val="41719C"/>
            </a:solidFill>
            <a:miter lim="800000"/>
            <a:headEnd/>
            <a:tailEnd/>
          </a:ln>
        </p:spPr>
        <p:txBody>
          <a:bodyPr anchor="ctr"/>
          <a:lstStyle/>
          <a:p>
            <a:pPr defTabSz="457200"/>
            <a:r>
              <a:rPr lang="ja-JP" altLang="en-US" sz="1200">
                <a:solidFill>
                  <a:srgbClr val="000000"/>
                </a:solidFill>
                <a:ea typeface="Meiryo UI" pitchFamily="50" charset="-128"/>
                <a:cs typeface="Meiryo UI" pitchFamily="50" charset="-128"/>
              </a:rPr>
              <a:t>㋐</a:t>
            </a:r>
          </a:p>
        </p:txBody>
      </p:sp>
      <p:sp>
        <p:nvSpPr>
          <p:cNvPr id="25627" name="吹き出し: 角を丸めた四角形 109"/>
          <p:cNvSpPr>
            <a:spLocks noChangeArrowheads="1"/>
          </p:cNvSpPr>
          <p:nvPr/>
        </p:nvSpPr>
        <p:spPr bwMode="auto">
          <a:xfrm>
            <a:off x="2352675" y="4368800"/>
            <a:ext cx="371475" cy="212725"/>
          </a:xfrm>
          <a:prstGeom prst="wedgeRoundRectCallout">
            <a:avLst>
              <a:gd name="adj1" fmla="val -10495"/>
              <a:gd name="adj2" fmla="val 67153"/>
              <a:gd name="adj3" fmla="val 16667"/>
            </a:avLst>
          </a:prstGeom>
          <a:solidFill>
            <a:schemeClr val="bg1"/>
          </a:solidFill>
          <a:ln w="12700" algn="ctr">
            <a:solidFill>
              <a:srgbClr val="41719C"/>
            </a:solidFill>
            <a:miter lim="800000"/>
            <a:headEnd/>
            <a:tailEnd/>
          </a:ln>
        </p:spPr>
        <p:txBody>
          <a:bodyPr anchor="ctr"/>
          <a:lstStyle/>
          <a:p>
            <a:pPr defTabSz="457200"/>
            <a:r>
              <a:rPr lang="ja-JP" altLang="en-US" sz="1200">
                <a:solidFill>
                  <a:srgbClr val="000000"/>
                </a:solidFill>
                <a:ea typeface="Meiryo UI" pitchFamily="50" charset="-128"/>
                <a:cs typeface="Meiryo UI" pitchFamily="50" charset="-128"/>
              </a:rPr>
              <a:t>㋑</a:t>
            </a:r>
          </a:p>
        </p:txBody>
      </p:sp>
      <p:sp>
        <p:nvSpPr>
          <p:cNvPr id="25628" name="吹き出し: 角を丸めた四角形 109"/>
          <p:cNvSpPr>
            <a:spLocks noChangeArrowheads="1"/>
          </p:cNvSpPr>
          <p:nvPr/>
        </p:nvSpPr>
        <p:spPr bwMode="auto">
          <a:xfrm>
            <a:off x="1400175" y="3948113"/>
            <a:ext cx="990600" cy="357187"/>
          </a:xfrm>
          <a:prstGeom prst="wedgeRoundRectCallout">
            <a:avLst>
              <a:gd name="adj1" fmla="val -24407"/>
              <a:gd name="adj2" fmla="val 72542"/>
              <a:gd name="adj3" fmla="val 16667"/>
            </a:avLst>
          </a:prstGeom>
          <a:solidFill>
            <a:schemeClr val="bg1"/>
          </a:solidFill>
          <a:ln w="12700" algn="ctr">
            <a:solidFill>
              <a:srgbClr val="41719C"/>
            </a:solidFill>
            <a:miter lim="800000"/>
            <a:headEnd/>
            <a:tailEnd/>
          </a:ln>
        </p:spPr>
        <p:txBody>
          <a:bodyPr anchor="ctr"/>
          <a:lstStyle/>
          <a:p>
            <a:pPr defTabSz="457200"/>
            <a:r>
              <a:rPr lang="ja-JP" altLang="en-US" sz="1200">
                <a:solidFill>
                  <a:srgbClr val="000000"/>
                </a:solidFill>
                <a:ea typeface="Meiryo UI" pitchFamily="50" charset="-128"/>
                <a:cs typeface="Meiryo UI" pitchFamily="50" charset="-128"/>
              </a:rPr>
              <a:t>㋐の方が求めやすそう。</a:t>
            </a:r>
          </a:p>
        </p:txBody>
      </p:sp>
      <p:sp>
        <p:nvSpPr>
          <p:cNvPr id="25629" name="吹き出し: 角を丸めた四角形 109"/>
          <p:cNvSpPr>
            <a:spLocks noChangeArrowheads="1"/>
          </p:cNvSpPr>
          <p:nvPr/>
        </p:nvSpPr>
        <p:spPr bwMode="auto">
          <a:xfrm>
            <a:off x="1398588" y="3373438"/>
            <a:ext cx="1016000" cy="542925"/>
          </a:xfrm>
          <a:prstGeom prst="wedgeRoundRectCallout">
            <a:avLst>
              <a:gd name="adj1" fmla="val -17435"/>
              <a:gd name="adj2" fmla="val 36523"/>
              <a:gd name="adj3" fmla="val 16667"/>
            </a:avLst>
          </a:prstGeom>
          <a:solidFill>
            <a:schemeClr val="bg1"/>
          </a:solidFill>
          <a:ln w="12700" algn="ctr">
            <a:solidFill>
              <a:srgbClr val="41719C"/>
            </a:solidFill>
            <a:miter lim="800000"/>
            <a:headEnd/>
            <a:tailEnd/>
          </a:ln>
        </p:spPr>
        <p:txBody>
          <a:bodyPr anchor="ctr"/>
          <a:lstStyle/>
          <a:p>
            <a:pPr defTabSz="457200"/>
            <a:r>
              <a:rPr lang="ja-JP" altLang="en-US" sz="1200">
                <a:solidFill>
                  <a:srgbClr val="000000"/>
                </a:solidFill>
                <a:ea typeface="Meiryo UI" pitchFamily="50" charset="-128"/>
                <a:cs typeface="Meiryo UI" pitchFamily="50" charset="-128"/>
              </a:rPr>
              <a:t>㋑も変形すれば面積が求められそう。</a:t>
            </a:r>
          </a:p>
        </p:txBody>
      </p:sp>
      <p:sp>
        <p:nvSpPr>
          <p:cNvPr id="25630" name="吹き出し: 角を丸めた四角形 109"/>
          <p:cNvSpPr>
            <a:spLocks noChangeArrowheads="1"/>
          </p:cNvSpPr>
          <p:nvPr/>
        </p:nvSpPr>
        <p:spPr bwMode="auto">
          <a:xfrm>
            <a:off x="2439988" y="3763963"/>
            <a:ext cx="906462" cy="582612"/>
          </a:xfrm>
          <a:prstGeom prst="wedgeRoundRectCallout">
            <a:avLst>
              <a:gd name="adj1" fmla="val -15324"/>
              <a:gd name="adj2" fmla="val 66074"/>
              <a:gd name="adj3" fmla="val 16667"/>
            </a:avLst>
          </a:prstGeom>
          <a:solidFill>
            <a:schemeClr val="bg1"/>
          </a:solidFill>
          <a:ln w="12700" algn="ctr">
            <a:solidFill>
              <a:srgbClr val="41719C"/>
            </a:solidFill>
            <a:miter lim="800000"/>
            <a:headEnd/>
            <a:tailEnd/>
          </a:ln>
        </p:spPr>
        <p:txBody>
          <a:bodyPr anchor="ctr"/>
          <a:lstStyle/>
          <a:p>
            <a:pPr defTabSz="457200"/>
            <a:r>
              <a:rPr lang="ja-JP" altLang="en-US" sz="1200">
                <a:solidFill>
                  <a:srgbClr val="000000"/>
                </a:solidFill>
                <a:ea typeface="Meiryo UI" pitchFamily="50" charset="-128"/>
                <a:cs typeface="Meiryo UI" pitchFamily="50" charset="-128"/>
              </a:rPr>
              <a:t>はさみで切って考えようとする。</a:t>
            </a:r>
          </a:p>
        </p:txBody>
      </p:sp>
      <p:sp>
        <p:nvSpPr>
          <p:cNvPr id="25631" name="吹き出し: 角を丸めた四角形 109"/>
          <p:cNvSpPr>
            <a:spLocks noChangeArrowheads="1"/>
          </p:cNvSpPr>
          <p:nvPr/>
        </p:nvSpPr>
        <p:spPr bwMode="auto">
          <a:xfrm>
            <a:off x="1797050" y="4371975"/>
            <a:ext cx="503238" cy="211138"/>
          </a:xfrm>
          <a:prstGeom prst="wedgeRoundRectCallout">
            <a:avLst>
              <a:gd name="adj1" fmla="val 13407"/>
              <a:gd name="adj2" fmla="val 43986"/>
              <a:gd name="adj3" fmla="val 16667"/>
            </a:avLst>
          </a:prstGeom>
          <a:solidFill>
            <a:schemeClr val="bg1"/>
          </a:solidFill>
          <a:ln w="12700" algn="ctr">
            <a:solidFill>
              <a:srgbClr val="41719C"/>
            </a:solidFill>
            <a:miter lim="800000"/>
            <a:headEnd/>
            <a:tailEnd/>
          </a:ln>
        </p:spPr>
        <p:txBody>
          <a:bodyPr anchor="ctr"/>
          <a:lstStyle/>
          <a:p>
            <a:pPr defTabSz="457200"/>
            <a:r>
              <a:rPr lang="ja-JP" altLang="en-US" sz="1200">
                <a:solidFill>
                  <a:srgbClr val="000000"/>
                </a:solidFill>
                <a:ea typeface="Meiryo UI" pitchFamily="50" charset="-128"/>
                <a:cs typeface="Meiryo UI" pitchFamily="50" charset="-128"/>
              </a:rPr>
              <a:t>同じ</a:t>
            </a:r>
          </a:p>
        </p:txBody>
      </p:sp>
      <p:sp>
        <p:nvSpPr>
          <p:cNvPr id="25632" name="吹き出し: 角を丸めた四角形 109"/>
          <p:cNvSpPr>
            <a:spLocks noChangeArrowheads="1"/>
          </p:cNvSpPr>
          <p:nvPr/>
        </p:nvSpPr>
        <p:spPr bwMode="auto">
          <a:xfrm>
            <a:off x="2409825" y="3148013"/>
            <a:ext cx="958850" cy="582612"/>
          </a:xfrm>
          <a:prstGeom prst="wedgeRoundRectCallout">
            <a:avLst>
              <a:gd name="adj1" fmla="val -2907"/>
              <a:gd name="adj2" fmla="val 57287"/>
              <a:gd name="adj3" fmla="val 16667"/>
            </a:avLst>
          </a:prstGeom>
          <a:solidFill>
            <a:schemeClr val="bg1"/>
          </a:solidFill>
          <a:ln w="12700" algn="ctr">
            <a:solidFill>
              <a:srgbClr val="41719C"/>
            </a:solidFill>
            <a:miter lim="800000"/>
            <a:headEnd/>
            <a:tailEnd/>
          </a:ln>
        </p:spPr>
        <p:txBody>
          <a:bodyPr anchor="ctr"/>
          <a:lstStyle/>
          <a:p>
            <a:pPr defTabSz="457200"/>
            <a:r>
              <a:rPr lang="ja-JP" altLang="en-US" sz="1200">
                <a:solidFill>
                  <a:srgbClr val="000000"/>
                </a:solidFill>
                <a:ea typeface="Meiryo UI" pitchFamily="50" charset="-128"/>
                <a:cs typeface="Meiryo UI" pitchFamily="50" charset="-128"/>
              </a:rPr>
              <a:t>㋑の図に書き込みながら考える。</a:t>
            </a:r>
          </a:p>
        </p:txBody>
      </p:sp>
      <p:sp>
        <p:nvSpPr>
          <p:cNvPr id="25633" name="吹き出し: 角を丸めた四角形 109"/>
          <p:cNvSpPr>
            <a:spLocks noChangeArrowheads="1"/>
          </p:cNvSpPr>
          <p:nvPr/>
        </p:nvSpPr>
        <p:spPr bwMode="auto">
          <a:xfrm>
            <a:off x="4962525" y="2281238"/>
            <a:ext cx="1404938" cy="417512"/>
          </a:xfrm>
          <a:prstGeom prst="wedgeRoundRectCallout">
            <a:avLst>
              <a:gd name="adj1" fmla="val -30671"/>
              <a:gd name="adj2" fmla="val 66051"/>
              <a:gd name="adj3" fmla="val 16667"/>
            </a:avLst>
          </a:prstGeom>
          <a:solidFill>
            <a:schemeClr val="bg1"/>
          </a:solidFill>
          <a:ln w="12700" algn="ctr">
            <a:solidFill>
              <a:srgbClr val="41719C"/>
            </a:solidFill>
            <a:miter lim="800000"/>
            <a:headEnd/>
            <a:tailEnd/>
          </a:ln>
        </p:spPr>
        <p:txBody>
          <a:bodyPr anchor="ctr"/>
          <a:lstStyle/>
          <a:p>
            <a:pPr defTabSz="457200"/>
            <a:r>
              <a:rPr lang="ja-JP" altLang="en-US" sz="1200">
                <a:solidFill>
                  <a:srgbClr val="000000"/>
                </a:solidFill>
                <a:ea typeface="Meiryo UI" pitchFamily="50" charset="-128"/>
                <a:cs typeface="Meiryo UI" pitchFamily="50" charset="-128"/>
              </a:rPr>
              <a:t>㋙は、４</a:t>
            </a:r>
            <a:r>
              <a:rPr lang="en-US" altLang="ja-JP" sz="1200">
                <a:solidFill>
                  <a:srgbClr val="000000"/>
                </a:solidFill>
                <a:ea typeface="Meiryo UI" pitchFamily="50" charset="-128"/>
                <a:cs typeface="Meiryo UI" pitchFamily="50" charset="-128"/>
              </a:rPr>
              <a:t>×</a:t>
            </a:r>
            <a:r>
              <a:rPr lang="ja-JP" altLang="en-US" sz="1200">
                <a:solidFill>
                  <a:srgbClr val="000000"/>
                </a:solidFill>
                <a:ea typeface="Meiryo UI" pitchFamily="50" charset="-128"/>
                <a:cs typeface="Meiryo UI" pitchFamily="50" charset="-128"/>
              </a:rPr>
              <a:t>６</a:t>
            </a:r>
            <a:r>
              <a:rPr lang="en-US" altLang="ja-JP" sz="1200">
                <a:solidFill>
                  <a:srgbClr val="000000"/>
                </a:solidFill>
                <a:ea typeface="Meiryo UI" pitchFamily="50" charset="-128"/>
                <a:cs typeface="Meiryo UI" pitchFamily="50" charset="-128"/>
              </a:rPr>
              <a:t>÷</a:t>
            </a:r>
            <a:r>
              <a:rPr lang="ja-JP" altLang="en-US" sz="1200">
                <a:solidFill>
                  <a:srgbClr val="000000"/>
                </a:solidFill>
                <a:ea typeface="Meiryo UI" pitchFamily="50" charset="-128"/>
                <a:cs typeface="Meiryo UI" pitchFamily="50" charset="-128"/>
              </a:rPr>
              <a:t>２</a:t>
            </a:r>
          </a:p>
        </p:txBody>
      </p:sp>
      <p:sp>
        <p:nvSpPr>
          <p:cNvPr id="25634" name="吹き出し: 角を丸めた四角形 109"/>
          <p:cNvSpPr>
            <a:spLocks noChangeArrowheads="1"/>
          </p:cNvSpPr>
          <p:nvPr/>
        </p:nvSpPr>
        <p:spPr bwMode="auto">
          <a:xfrm>
            <a:off x="3414713" y="2263775"/>
            <a:ext cx="1443037" cy="892175"/>
          </a:xfrm>
          <a:prstGeom prst="wedgeRoundRectCallout">
            <a:avLst>
              <a:gd name="adj1" fmla="val -38681"/>
              <a:gd name="adj2" fmla="val 68176"/>
              <a:gd name="adj3" fmla="val 16667"/>
            </a:avLst>
          </a:prstGeom>
          <a:solidFill>
            <a:schemeClr val="bg1"/>
          </a:solidFill>
          <a:ln w="12700" algn="ctr">
            <a:solidFill>
              <a:srgbClr val="41719C"/>
            </a:solidFill>
            <a:miter lim="800000"/>
            <a:headEnd/>
            <a:tailEnd/>
          </a:ln>
        </p:spPr>
        <p:txBody>
          <a:bodyPr anchor="ctr"/>
          <a:lstStyle/>
          <a:p>
            <a:pPr defTabSz="457200"/>
            <a:r>
              <a:rPr lang="ja-JP" altLang="en-US" sz="1200">
                <a:solidFill>
                  <a:srgbClr val="000000"/>
                </a:solidFill>
                <a:ea typeface="Meiryo UI" pitchFamily="50" charset="-128"/>
                <a:cs typeface="Meiryo UI" pitchFamily="50" charset="-128"/>
              </a:rPr>
              <a:t>㋕だと思う。合同な三角形</a:t>
            </a:r>
            <a:r>
              <a:rPr lang="en-US" altLang="ja-JP" sz="1200">
                <a:solidFill>
                  <a:srgbClr val="000000"/>
                </a:solidFill>
                <a:ea typeface="Meiryo UI" pitchFamily="50" charset="-128"/>
                <a:cs typeface="Meiryo UI" pitchFamily="50" charset="-128"/>
              </a:rPr>
              <a:t>2</a:t>
            </a:r>
            <a:r>
              <a:rPr lang="ja-JP" altLang="en-US" sz="1200">
                <a:solidFill>
                  <a:srgbClr val="000000"/>
                </a:solidFill>
                <a:ea typeface="Meiryo UI" pitchFamily="50" charset="-128"/>
                <a:cs typeface="Meiryo UI" pitchFamily="50" charset="-128"/>
              </a:rPr>
              <a:t>枚で平行四辺形を作って、その半分だから、６</a:t>
            </a:r>
            <a:r>
              <a:rPr lang="en-US" altLang="ja-JP" sz="1200">
                <a:solidFill>
                  <a:srgbClr val="000000"/>
                </a:solidFill>
                <a:ea typeface="Meiryo UI" pitchFamily="50" charset="-128"/>
                <a:cs typeface="Meiryo UI" pitchFamily="50" charset="-128"/>
              </a:rPr>
              <a:t>×</a:t>
            </a:r>
            <a:r>
              <a:rPr lang="ja-JP" altLang="en-US" sz="1200">
                <a:solidFill>
                  <a:srgbClr val="000000"/>
                </a:solidFill>
                <a:ea typeface="Meiryo UI" pitchFamily="50" charset="-128"/>
                <a:cs typeface="Meiryo UI" pitchFamily="50" charset="-128"/>
              </a:rPr>
              <a:t>４</a:t>
            </a:r>
            <a:r>
              <a:rPr lang="en-US" altLang="ja-JP" sz="1200">
                <a:solidFill>
                  <a:srgbClr val="000000"/>
                </a:solidFill>
                <a:ea typeface="Meiryo UI" pitchFamily="50" charset="-128"/>
                <a:cs typeface="Meiryo UI" pitchFamily="50" charset="-128"/>
              </a:rPr>
              <a:t>÷</a:t>
            </a:r>
            <a:r>
              <a:rPr lang="ja-JP" altLang="en-US" sz="1200">
                <a:solidFill>
                  <a:srgbClr val="000000"/>
                </a:solidFill>
                <a:ea typeface="Meiryo UI" pitchFamily="50" charset="-128"/>
                <a:cs typeface="Meiryo UI" pitchFamily="50" charset="-128"/>
              </a:rPr>
              <a:t>２。</a:t>
            </a:r>
          </a:p>
        </p:txBody>
      </p:sp>
      <p:sp>
        <p:nvSpPr>
          <p:cNvPr id="25635" name="吹き出し: 角を丸めた四角形 109"/>
          <p:cNvSpPr>
            <a:spLocks noChangeArrowheads="1"/>
          </p:cNvSpPr>
          <p:nvPr/>
        </p:nvSpPr>
        <p:spPr bwMode="auto">
          <a:xfrm>
            <a:off x="3392488" y="3224213"/>
            <a:ext cx="1443037" cy="892175"/>
          </a:xfrm>
          <a:prstGeom prst="wedgeRoundRectCallout">
            <a:avLst>
              <a:gd name="adj1" fmla="val -6644"/>
              <a:gd name="adj2" fmla="val 64194"/>
              <a:gd name="adj3" fmla="val 16667"/>
            </a:avLst>
          </a:prstGeom>
          <a:solidFill>
            <a:schemeClr val="bg1"/>
          </a:solidFill>
          <a:ln w="12700" algn="ctr">
            <a:solidFill>
              <a:srgbClr val="41719C"/>
            </a:solidFill>
            <a:miter lim="800000"/>
            <a:headEnd/>
            <a:tailEnd/>
          </a:ln>
        </p:spPr>
        <p:txBody>
          <a:bodyPr anchor="ctr"/>
          <a:lstStyle/>
          <a:p>
            <a:pPr defTabSz="457200"/>
            <a:r>
              <a:rPr lang="ja-JP" altLang="en-US" sz="1200">
                <a:solidFill>
                  <a:srgbClr val="000000"/>
                </a:solidFill>
                <a:ea typeface="Meiryo UI" pitchFamily="50" charset="-128"/>
                <a:cs typeface="Meiryo UI" pitchFamily="50" charset="-128"/>
              </a:rPr>
              <a:t>㋖だと思う。底辺が６㎝、高さが４㎝の半分だから、６</a:t>
            </a:r>
            <a:r>
              <a:rPr lang="en-US" altLang="ja-JP" sz="1200">
                <a:solidFill>
                  <a:srgbClr val="000000"/>
                </a:solidFill>
                <a:ea typeface="Meiryo UI" pitchFamily="50" charset="-128"/>
                <a:cs typeface="Meiryo UI" pitchFamily="50" charset="-128"/>
              </a:rPr>
              <a:t>×</a:t>
            </a:r>
            <a:r>
              <a:rPr lang="ja-JP" altLang="en-US" sz="1200">
                <a:solidFill>
                  <a:srgbClr val="000000"/>
                </a:solidFill>
                <a:ea typeface="Meiryo UI" pitchFamily="50" charset="-128"/>
                <a:cs typeface="Meiryo UI" pitchFamily="50" charset="-128"/>
              </a:rPr>
              <a:t>４</a:t>
            </a:r>
            <a:r>
              <a:rPr lang="en-US" altLang="ja-JP" sz="1200">
                <a:solidFill>
                  <a:srgbClr val="000000"/>
                </a:solidFill>
                <a:ea typeface="Meiryo UI" pitchFamily="50" charset="-128"/>
                <a:cs typeface="Meiryo UI" pitchFamily="50" charset="-128"/>
              </a:rPr>
              <a:t>÷</a:t>
            </a:r>
            <a:r>
              <a:rPr lang="ja-JP" altLang="en-US" sz="1200">
                <a:solidFill>
                  <a:srgbClr val="000000"/>
                </a:solidFill>
                <a:ea typeface="Meiryo UI" pitchFamily="50" charset="-128"/>
                <a:cs typeface="Meiryo UI" pitchFamily="50" charset="-128"/>
              </a:rPr>
              <a:t>２。</a:t>
            </a:r>
          </a:p>
        </p:txBody>
      </p:sp>
      <p:sp>
        <p:nvSpPr>
          <p:cNvPr id="25636" name="吹き出し: 角を丸めた四角形 109"/>
          <p:cNvSpPr>
            <a:spLocks noChangeArrowheads="1"/>
          </p:cNvSpPr>
          <p:nvPr/>
        </p:nvSpPr>
        <p:spPr bwMode="auto">
          <a:xfrm>
            <a:off x="4967288" y="2749550"/>
            <a:ext cx="1443037" cy="417513"/>
          </a:xfrm>
          <a:prstGeom prst="wedgeRoundRectCallout">
            <a:avLst>
              <a:gd name="adj1" fmla="val -30671"/>
              <a:gd name="adj2" fmla="val 66051"/>
              <a:gd name="adj3" fmla="val 16667"/>
            </a:avLst>
          </a:prstGeom>
          <a:solidFill>
            <a:schemeClr val="bg1"/>
          </a:solidFill>
          <a:ln w="12700" algn="ctr">
            <a:solidFill>
              <a:srgbClr val="41719C"/>
            </a:solidFill>
            <a:miter lim="800000"/>
            <a:headEnd/>
            <a:tailEnd/>
          </a:ln>
        </p:spPr>
        <p:txBody>
          <a:bodyPr anchor="ctr"/>
          <a:lstStyle/>
          <a:p>
            <a:pPr defTabSz="457200"/>
            <a:r>
              <a:rPr lang="ja-JP" altLang="en-US" sz="1200">
                <a:solidFill>
                  <a:srgbClr val="000000"/>
                </a:solidFill>
                <a:ea typeface="Meiryo UI" pitchFamily="50" charset="-128"/>
                <a:cs typeface="Meiryo UI" pitchFamily="50" charset="-128"/>
              </a:rPr>
              <a:t>㋘は、４</a:t>
            </a:r>
            <a:r>
              <a:rPr lang="en-US" altLang="ja-JP" sz="1200">
                <a:solidFill>
                  <a:srgbClr val="000000"/>
                </a:solidFill>
                <a:ea typeface="Meiryo UI" pitchFamily="50" charset="-128"/>
                <a:cs typeface="Meiryo UI" pitchFamily="50" charset="-128"/>
              </a:rPr>
              <a:t>÷</a:t>
            </a:r>
            <a:r>
              <a:rPr lang="ja-JP" altLang="en-US" sz="1200">
                <a:solidFill>
                  <a:srgbClr val="000000"/>
                </a:solidFill>
                <a:ea typeface="Meiryo UI" pitchFamily="50" charset="-128"/>
                <a:cs typeface="Meiryo UI" pitchFamily="50" charset="-128"/>
              </a:rPr>
              <a:t>２</a:t>
            </a:r>
            <a:r>
              <a:rPr lang="en-US" altLang="ja-JP" sz="1200">
                <a:solidFill>
                  <a:srgbClr val="000000"/>
                </a:solidFill>
                <a:ea typeface="Meiryo UI" pitchFamily="50" charset="-128"/>
                <a:cs typeface="Meiryo UI" pitchFamily="50" charset="-128"/>
              </a:rPr>
              <a:t>×</a:t>
            </a:r>
            <a:r>
              <a:rPr lang="ja-JP" altLang="en-US" sz="1200">
                <a:solidFill>
                  <a:srgbClr val="000000"/>
                </a:solidFill>
                <a:ea typeface="Meiryo UI" pitchFamily="50" charset="-128"/>
                <a:cs typeface="Meiryo UI" pitchFamily="50" charset="-128"/>
              </a:rPr>
              <a:t>６</a:t>
            </a:r>
          </a:p>
        </p:txBody>
      </p:sp>
      <p:sp>
        <p:nvSpPr>
          <p:cNvPr id="25637" name="吹き出し: 角を丸めた四角形 109"/>
          <p:cNvSpPr>
            <a:spLocks noChangeArrowheads="1"/>
          </p:cNvSpPr>
          <p:nvPr/>
        </p:nvSpPr>
        <p:spPr bwMode="auto">
          <a:xfrm>
            <a:off x="4967288" y="3219450"/>
            <a:ext cx="1443037" cy="419100"/>
          </a:xfrm>
          <a:prstGeom prst="wedgeRoundRectCallout">
            <a:avLst>
              <a:gd name="adj1" fmla="val 6907"/>
              <a:gd name="adj2" fmla="val 74551"/>
              <a:gd name="adj3" fmla="val 16667"/>
            </a:avLst>
          </a:prstGeom>
          <a:solidFill>
            <a:schemeClr val="bg1"/>
          </a:solidFill>
          <a:ln w="12700" algn="ctr">
            <a:solidFill>
              <a:srgbClr val="41719C"/>
            </a:solidFill>
            <a:miter lim="800000"/>
            <a:headEnd/>
            <a:tailEnd/>
          </a:ln>
        </p:spPr>
        <p:txBody>
          <a:bodyPr anchor="ctr"/>
          <a:lstStyle/>
          <a:p>
            <a:pPr defTabSz="457200"/>
            <a:r>
              <a:rPr lang="ja-JP" altLang="en-US" sz="1200">
                <a:solidFill>
                  <a:srgbClr val="000000"/>
                </a:solidFill>
                <a:ea typeface="Meiryo UI" pitchFamily="50" charset="-128"/>
                <a:cs typeface="Meiryo UI" pitchFamily="50" charset="-128"/>
              </a:rPr>
              <a:t>㋗は、４</a:t>
            </a:r>
            <a:r>
              <a:rPr lang="en-US" altLang="ja-JP" sz="1200">
                <a:solidFill>
                  <a:srgbClr val="000000"/>
                </a:solidFill>
                <a:ea typeface="Meiryo UI" pitchFamily="50" charset="-128"/>
                <a:cs typeface="Meiryo UI" pitchFamily="50" charset="-128"/>
              </a:rPr>
              <a:t>×</a:t>
            </a:r>
            <a:r>
              <a:rPr lang="ja-JP" altLang="en-US" sz="1200">
                <a:solidFill>
                  <a:srgbClr val="000000"/>
                </a:solidFill>
                <a:ea typeface="Meiryo UI" pitchFamily="50" charset="-128"/>
                <a:cs typeface="Meiryo UI" pitchFamily="50" charset="-128"/>
              </a:rPr>
              <a:t>２</a:t>
            </a:r>
            <a:r>
              <a:rPr lang="en-US" altLang="ja-JP" sz="1200">
                <a:solidFill>
                  <a:srgbClr val="000000"/>
                </a:solidFill>
                <a:ea typeface="Meiryo UI" pitchFamily="50" charset="-128"/>
                <a:cs typeface="Meiryo UI" pitchFamily="50" charset="-128"/>
              </a:rPr>
              <a:t>÷</a:t>
            </a:r>
            <a:r>
              <a:rPr lang="ja-JP" altLang="en-US" sz="1200">
                <a:solidFill>
                  <a:srgbClr val="000000"/>
                </a:solidFill>
                <a:ea typeface="Meiryo UI" pitchFamily="50" charset="-128"/>
                <a:cs typeface="Meiryo UI" pitchFamily="50" charset="-128"/>
              </a:rPr>
              <a:t>２＋４</a:t>
            </a:r>
            <a:r>
              <a:rPr lang="en-US" altLang="ja-JP" sz="1200">
                <a:solidFill>
                  <a:srgbClr val="000000"/>
                </a:solidFill>
                <a:ea typeface="Meiryo UI" pitchFamily="50" charset="-128"/>
                <a:cs typeface="Meiryo UI" pitchFamily="50" charset="-128"/>
              </a:rPr>
              <a:t>×</a:t>
            </a:r>
            <a:r>
              <a:rPr lang="ja-JP" altLang="en-US" sz="1200">
                <a:solidFill>
                  <a:srgbClr val="000000"/>
                </a:solidFill>
                <a:ea typeface="Meiryo UI" pitchFamily="50" charset="-128"/>
                <a:cs typeface="Meiryo UI" pitchFamily="50" charset="-128"/>
              </a:rPr>
              <a:t>４</a:t>
            </a:r>
            <a:r>
              <a:rPr lang="en-US" altLang="ja-JP" sz="1200">
                <a:solidFill>
                  <a:srgbClr val="000000"/>
                </a:solidFill>
                <a:ea typeface="Meiryo UI" pitchFamily="50" charset="-128"/>
                <a:cs typeface="Meiryo UI" pitchFamily="50" charset="-128"/>
              </a:rPr>
              <a:t>÷</a:t>
            </a:r>
            <a:r>
              <a:rPr lang="ja-JP" altLang="en-US" sz="1200">
                <a:solidFill>
                  <a:srgbClr val="000000"/>
                </a:solidFill>
                <a:ea typeface="Meiryo UI" pitchFamily="50" charset="-128"/>
                <a:cs typeface="Meiryo UI" pitchFamily="50" charset="-128"/>
              </a:rPr>
              <a:t>２</a:t>
            </a:r>
          </a:p>
        </p:txBody>
      </p:sp>
      <p:sp>
        <p:nvSpPr>
          <p:cNvPr id="25638" name="Text Box 68"/>
          <p:cNvSpPr txBox="1">
            <a:spLocks noChangeArrowheads="1"/>
          </p:cNvSpPr>
          <p:nvPr/>
        </p:nvSpPr>
        <p:spPr bwMode="auto">
          <a:xfrm>
            <a:off x="3457575" y="5192713"/>
            <a:ext cx="1377950" cy="638175"/>
          </a:xfrm>
          <a:prstGeom prst="rect">
            <a:avLst/>
          </a:prstGeom>
          <a:solidFill>
            <a:srgbClr val="008000"/>
          </a:solidFill>
          <a:ln w="9525">
            <a:noFill/>
            <a:miter lim="800000"/>
            <a:headEnd/>
            <a:tailEnd/>
          </a:ln>
        </p:spPr>
        <p:txBody>
          <a:bodyPr>
            <a:spAutoFit/>
          </a:bodyPr>
          <a:lstStyle/>
          <a:p>
            <a:pPr defTabSz="457200"/>
            <a:r>
              <a:rPr lang="ja-JP" altLang="en-US" sz="900" b="1">
                <a:solidFill>
                  <a:schemeClr val="bg1"/>
                </a:solidFill>
                <a:ea typeface="Meiryo UI" pitchFamily="50" charset="-128"/>
                <a:cs typeface="UD デジタル 教科書体 N-R"/>
              </a:rPr>
              <a:t>「６</a:t>
            </a:r>
            <a:r>
              <a:rPr lang="en-US" altLang="ja-JP" sz="900" b="1">
                <a:solidFill>
                  <a:schemeClr val="bg1"/>
                </a:solidFill>
                <a:ea typeface="Meiryo UI" pitchFamily="50" charset="-128"/>
                <a:cs typeface="UD デジタル 教科書体 N-R"/>
              </a:rPr>
              <a:t>×</a:t>
            </a:r>
            <a:r>
              <a:rPr lang="ja-JP" altLang="en-US" sz="900" b="1">
                <a:solidFill>
                  <a:schemeClr val="bg1"/>
                </a:solidFill>
                <a:ea typeface="Meiryo UI" pitchFamily="50" charset="-128"/>
                <a:cs typeface="UD デジタル 教科書体 N-R"/>
              </a:rPr>
              <a:t>４</a:t>
            </a:r>
            <a:r>
              <a:rPr lang="en-US" altLang="ja-JP" sz="900" b="1">
                <a:solidFill>
                  <a:schemeClr val="bg1"/>
                </a:solidFill>
                <a:ea typeface="Meiryo UI" pitchFamily="50" charset="-128"/>
                <a:cs typeface="UD デジタル 教科書体 N-R"/>
              </a:rPr>
              <a:t>÷</a:t>
            </a:r>
            <a:r>
              <a:rPr lang="ja-JP" altLang="en-US" sz="900" b="1">
                <a:solidFill>
                  <a:schemeClr val="bg1"/>
                </a:solidFill>
                <a:ea typeface="Meiryo UI" pitchFamily="50" charset="-128"/>
                <a:cs typeface="UD デジタル 教科書体 N-R"/>
              </a:rPr>
              <a:t>２」という式を書いている人が何人もいました。この人はどのように考えたでしょうか。</a:t>
            </a:r>
          </a:p>
        </p:txBody>
      </p:sp>
      <p:sp>
        <p:nvSpPr>
          <p:cNvPr id="25639" name="Text Box 68"/>
          <p:cNvSpPr txBox="1">
            <a:spLocks noChangeArrowheads="1"/>
          </p:cNvSpPr>
          <p:nvPr/>
        </p:nvSpPr>
        <p:spPr bwMode="auto">
          <a:xfrm>
            <a:off x="4891088" y="5221288"/>
            <a:ext cx="1417637" cy="365125"/>
          </a:xfrm>
          <a:prstGeom prst="rect">
            <a:avLst/>
          </a:prstGeom>
          <a:solidFill>
            <a:srgbClr val="008000"/>
          </a:solidFill>
          <a:ln w="9525">
            <a:noFill/>
            <a:miter lim="800000"/>
            <a:headEnd/>
            <a:tailEnd/>
          </a:ln>
        </p:spPr>
        <p:txBody>
          <a:bodyPr>
            <a:spAutoFit/>
          </a:bodyPr>
          <a:lstStyle/>
          <a:p>
            <a:pPr defTabSz="457200"/>
            <a:r>
              <a:rPr lang="ja-JP" altLang="en-US" sz="900" b="1">
                <a:solidFill>
                  <a:schemeClr val="bg1"/>
                </a:solidFill>
                <a:ea typeface="Meiryo UI" pitchFamily="50" charset="-128"/>
                <a:cs typeface="UD デジタル 教科書体 N-R"/>
              </a:rPr>
              <a:t>㋗、㋘、㋙の式はどうなるでしょうか</a:t>
            </a:r>
            <a:r>
              <a:rPr lang="ja-JP" altLang="en-US" sz="800" b="1">
                <a:solidFill>
                  <a:schemeClr val="bg1"/>
                </a:solidFill>
                <a:ea typeface="Meiryo UI" pitchFamily="50" charset="-128"/>
                <a:cs typeface="UD デジタル 教科書体 N-R"/>
              </a:rPr>
              <a:t>。</a:t>
            </a:r>
          </a:p>
        </p:txBody>
      </p:sp>
      <p:sp>
        <p:nvSpPr>
          <p:cNvPr id="25640" name="吹き出し: 角を丸めた四角形 109"/>
          <p:cNvSpPr>
            <a:spLocks noChangeArrowheads="1"/>
          </p:cNvSpPr>
          <p:nvPr/>
        </p:nvSpPr>
        <p:spPr bwMode="auto">
          <a:xfrm>
            <a:off x="6591300" y="2338388"/>
            <a:ext cx="1668463" cy="1347787"/>
          </a:xfrm>
          <a:prstGeom prst="wedgeRoundRectCallout">
            <a:avLst>
              <a:gd name="adj1" fmla="val -32833"/>
              <a:gd name="adj2" fmla="val 56083"/>
              <a:gd name="adj3" fmla="val 16667"/>
            </a:avLst>
          </a:prstGeom>
          <a:solidFill>
            <a:schemeClr val="bg1"/>
          </a:solidFill>
          <a:ln w="12700" algn="ctr">
            <a:solidFill>
              <a:srgbClr val="41719C"/>
            </a:solidFill>
            <a:miter lim="800000"/>
            <a:headEnd/>
            <a:tailEnd/>
          </a:ln>
        </p:spPr>
        <p:txBody>
          <a:bodyPr anchor="ctr"/>
          <a:lstStyle/>
          <a:p>
            <a:pPr defTabSz="457200"/>
            <a:r>
              <a:rPr lang="ja-JP" altLang="en-US" sz="1200">
                <a:solidFill>
                  <a:srgbClr val="000000"/>
                </a:solidFill>
                <a:latin typeface="Meiryo UI" pitchFamily="50" charset="-128"/>
                <a:ea typeface="Meiryo UI" pitchFamily="50" charset="-128"/>
                <a:cs typeface="Meiryo UI" pitchFamily="50" charset="-128"/>
              </a:rPr>
              <a:t>例）合同な三角形を２枚合わせて平行四辺形にして考えると、８</a:t>
            </a:r>
            <a:r>
              <a:rPr lang="en-US" altLang="ja-JP" sz="1200">
                <a:solidFill>
                  <a:srgbClr val="000000"/>
                </a:solidFill>
                <a:latin typeface="Meiryo UI" pitchFamily="50" charset="-128"/>
                <a:ea typeface="Meiryo UI" pitchFamily="50" charset="-128"/>
                <a:cs typeface="Meiryo UI" pitchFamily="50" charset="-128"/>
              </a:rPr>
              <a:t>×</a:t>
            </a:r>
            <a:r>
              <a:rPr lang="ja-JP" altLang="en-US" sz="1200">
                <a:solidFill>
                  <a:srgbClr val="000000"/>
                </a:solidFill>
                <a:latin typeface="Meiryo UI" pitchFamily="50" charset="-128"/>
                <a:ea typeface="Meiryo UI" pitchFamily="50" charset="-128"/>
                <a:cs typeface="Meiryo UI" pitchFamily="50" charset="-128"/>
              </a:rPr>
              <a:t>４で</a:t>
            </a:r>
            <a:r>
              <a:rPr lang="en-US" altLang="ja-JP" sz="1200">
                <a:solidFill>
                  <a:srgbClr val="000000"/>
                </a:solidFill>
                <a:latin typeface="Meiryo UI" pitchFamily="50" charset="-128"/>
                <a:ea typeface="Meiryo UI" pitchFamily="50" charset="-128"/>
                <a:cs typeface="Meiryo UI" pitchFamily="50" charset="-128"/>
              </a:rPr>
              <a:t>24</a:t>
            </a:r>
            <a:r>
              <a:rPr lang="ja-JP" altLang="en-US" sz="1200">
                <a:solidFill>
                  <a:srgbClr val="000000"/>
                </a:solidFill>
                <a:latin typeface="Meiryo UI" pitchFamily="50" charset="-128"/>
                <a:ea typeface="Meiryo UI" pitchFamily="50" charset="-128"/>
                <a:cs typeface="Meiryo UI" pitchFamily="50" charset="-128"/>
              </a:rPr>
              <a:t>㎠。三角形の面積はこの平行四辺形の半分なので、</a:t>
            </a:r>
            <a:r>
              <a:rPr lang="en-US" altLang="ja-JP" sz="1200">
                <a:solidFill>
                  <a:srgbClr val="000000"/>
                </a:solidFill>
                <a:latin typeface="Meiryo UI" pitchFamily="50" charset="-128"/>
                <a:ea typeface="Meiryo UI" pitchFamily="50" charset="-128"/>
                <a:cs typeface="Meiryo UI" pitchFamily="50" charset="-128"/>
              </a:rPr>
              <a:t>32÷2</a:t>
            </a:r>
            <a:r>
              <a:rPr lang="ja-JP" altLang="en-US" sz="1200">
                <a:solidFill>
                  <a:srgbClr val="000000"/>
                </a:solidFill>
                <a:latin typeface="Meiryo UI" pitchFamily="50" charset="-128"/>
                <a:ea typeface="Meiryo UI" pitchFamily="50" charset="-128"/>
                <a:cs typeface="Meiryo UI" pitchFamily="50" charset="-128"/>
              </a:rPr>
              <a:t>で</a:t>
            </a:r>
            <a:r>
              <a:rPr lang="en-US" altLang="ja-JP" sz="1200">
                <a:solidFill>
                  <a:srgbClr val="000000"/>
                </a:solidFill>
                <a:latin typeface="Meiryo UI" pitchFamily="50" charset="-128"/>
                <a:ea typeface="Meiryo UI" pitchFamily="50" charset="-128"/>
                <a:cs typeface="Meiryo UI" pitchFamily="50" charset="-128"/>
              </a:rPr>
              <a:t>16</a:t>
            </a:r>
            <a:r>
              <a:rPr lang="ja-JP" altLang="en-US" sz="1200">
                <a:solidFill>
                  <a:srgbClr val="000000"/>
                </a:solidFill>
                <a:latin typeface="Meiryo UI" pitchFamily="50" charset="-128"/>
                <a:ea typeface="Meiryo UI" pitchFamily="50" charset="-128"/>
                <a:cs typeface="Meiryo UI" pitchFamily="50" charset="-128"/>
              </a:rPr>
              <a:t>㎠。</a:t>
            </a:r>
          </a:p>
        </p:txBody>
      </p:sp>
      <p:sp>
        <p:nvSpPr>
          <p:cNvPr id="28719" name="正方形/長方形 59"/>
          <p:cNvSpPr>
            <a:spLocks noChangeArrowheads="1"/>
          </p:cNvSpPr>
          <p:nvPr/>
        </p:nvSpPr>
        <p:spPr bwMode="auto">
          <a:xfrm>
            <a:off x="8186738" y="1928813"/>
            <a:ext cx="825500" cy="3884612"/>
          </a:xfrm>
          <a:prstGeom prst="rect">
            <a:avLst/>
          </a:prstGeom>
          <a:solidFill>
            <a:schemeClr val="bg1"/>
          </a:solidFill>
          <a:ln w="12700" algn="ctr">
            <a:solidFill>
              <a:srgbClr val="41719C"/>
            </a:solidFill>
            <a:miter lim="800000"/>
            <a:headEnd/>
            <a:tailEnd/>
          </a:ln>
        </p:spPr>
        <p:txBody>
          <a:bodyPr/>
          <a:lstStyle/>
          <a:p>
            <a:pPr defTabSz="457200">
              <a:defRPr/>
            </a:pPr>
            <a:r>
              <a:rPr lang="ja-JP" altLang="en-US" sz="1015" dirty="0">
                <a:solidFill>
                  <a:srgbClr val="000000"/>
                </a:solidFill>
                <a:latin typeface="Meiryo UI" pitchFamily="50" charset="-128"/>
                <a:ea typeface="Meiryo UI" pitchFamily="50" charset="-128"/>
                <a:cs typeface="Meiryo UI" pitchFamily="50" charset="-128"/>
              </a:rPr>
              <a:t>期待する姿</a:t>
            </a:r>
            <a:endParaRPr lang="en-US" altLang="ja-JP" sz="1015" dirty="0">
              <a:solidFill>
                <a:srgbClr val="000000"/>
              </a:solidFill>
              <a:latin typeface="Meiryo UI" pitchFamily="50" charset="-128"/>
              <a:ea typeface="Meiryo UI" pitchFamily="50" charset="-128"/>
              <a:cs typeface="Meiryo UI" pitchFamily="50" charset="-128"/>
            </a:endParaRPr>
          </a:p>
          <a:p>
            <a:pPr defTabSz="457200">
              <a:defRPr/>
            </a:pPr>
            <a:endParaRPr lang="en-US" altLang="ja-JP" sz="1015" dirty="0">
              <a:solidFill>
                <a:srgbClr val="000000"/>
              </a:solidFill>
              <a:latin typeface="Meiryo UI" pitchFamily="50" charset="-128"/>
              <a:ea typeface="Meiryo UI" pitchFamily="50" charset="-128"/>
              <a:cs typeface="Meiryo UI" pitchFamily="50" charset="-128"/>
            </a:endParaRPr>
          </a:p>
          <a:p>
            <a:pPr defTabSz="457200">
              <a:defRPr/>
            </a:pPr>
            <a:r>
              <a:rPr lang="ja-JP" altLang="en-US" sz="1015" dirty="0">
                <a:solidFill>
                  <a:srgbClr val="000000"/>
                </a:solidFill>
                <a:latin typeface="Meiryo UI" pitchFamily="50" charset="-128"/>
                <a:ea typeface="Meiryo UI" pitchFamily="50" charset="-128"/>
                <a:cs typeface="Meiryo UI" pitchFamily="50" charset="-128"/>
              </a:rPr>
              <a:t>・適用問題を「図」「言葉と式」で説明できる。</a:t>
            </a:r>
            <a:endParaRPr lang="en-US" altLang="ja-JP" sz="1015" dirty="0">
              <a:solidFill>
                <a:srgbClr val="000000"/>
              </a:solidFill>
              <a:latin typeface="Meiryo UI" pitchFamily="50" charset="-128"/>
              <a:ea typeface="Meiryo UI" pitchFamily="50" charset="-128"/>
              <a:cs typeface="Meiryo UI" pitchFamily="50" charset="-128"/>
            </a:endParaRPr>
          </a:p>
          <a:p>
            <a:pPr defTabSz="457200">
              <a:defRPr/>
            </a:pPr>
            <a:endParaRPr lang="en-US" altLang="ja-JP" sz="738" dirty="0">
              <a:solidFill>
                <a:srgbClr val="000000"/>
              </a:solidFill>
              <a:latin typeface="Meiryo UI" pitchFamily="50" charset="-128"/>
              <a:ea typeface="Meiryo UI" pitchFamily="50" charset="-128"/>
              <a:cs typeface="Meiryo UI" pitchFamily="50" charset="-128"/>
            </a:endParaRPr>
          </a:p>
          <a:p>
            <a:pPr defTabSz="457200">
              <a:defRPr/>
            </a:pPr>
            <a:r>
              <a:rPr lang="ja-JP" altLang="en-US" sz="1015" dirty="0">
                <a:solidFill>
                  <a:srgbClr val="000000"/>
                </a:solidFill>
                <a:latin typeface="Meiryo UI" pitchFamily="50" charset="-128"/>
                <a:ea typeface="Meiryo UI" pitchFamily="50" charset="-128"/>
                <a:cs typeface="Meiryo UI" pitchFamily="50" charset="-128"/>
              </a:rPr>
              <a:t>・「○○さんの考え方は</a:t>
            </a:r>
            <a:r>
              <a:rPr lang="en-US" altLang="ja-JP" sz="1015" dirty="0">
                <a:solidFill>
                  <a:srgbClr val="000000"/>
                </a:solidFill>
                <a:latin typeface="Meiryo UI" pitchFamily="50" charset="-128"/>
                <a:ea typeface="Meiryo UI" pitchFamily="50" charset="-128"/>
                <a:cs typeface="Meiryo UI" pitchFamily="50" charset="-128"/>
              </a:rPr>
              <a:t>…</a:t>
            </a:r>
            <a:r>
              <a:rPr lang="ja-JP" altLang="en-US" sz="1015" dirty="0">
                <a:solidFill>
                  <a:srgbClr val="000000"/>
                </a:solidFill>
                <a:latin typeface="Meiryo UI" pitchFamily="50" charset="-128"/>
                <a:ea typeface="Meiryo UI" pitchFamily="50" charset="-128"/>
                <a:cs typeface="Meiryo UI" pitchFamily="50" charset="-128"/>
              </a:rPr>
              <a:t>」（式から友達がどのように考えたのか操作や言葉で表現する。）</a:t>
            </a:r>
            <a:endParaRPr lang="en-US" altLang="ja-JP" sz="1015" dirty="0">
              <a:solidFill>
                <a:srgbClr val="000000"/>
              </a:solidFill>
              <a:latin typeface="Meiryo UI" pitchFamily="50" charset="-128"/>
              <a:ea typeface="Meiryo UI" pitchFamily="50" charset="-128"/>
              <a:cs typeface="Meiryo UI" pitchFamily="50" charset="-128"/>
            </a:endParaRPr>
          </a:p>
          <a:p>
            <a:pPr defTabSz="457200">
              <a:defRPr/>
            </a:pPr>
            <a:endParaRPr lang="en-US" altLang="ja-JP" sz="738" dirty="0">
              <a:solidFill>
                <a:srgbClr val="000000"/>
              </a:solidFill>
              <a:latin typeface="Meiryo UI" pitchFamily="50" charset="-128"/>
              <a:ea typeface="Meiryo UI" pitchFamily="50" charset="-128"/>
              <a:cs typeface="Meiryo UI" pitchFamily="50" charset="-128"/>
            </a:endParaRPr>
          </a:p>
          <a:p>
            <a:pPr defTabSz="457200">
              <a:defRPr/>
            </a:pPr>
            <a:r>
              <a:rPr lang="ja-JP" altLang="en-US" sz="1015" dirty="0">
                <a:solidFill>
                  <a:srgbClr val="000000"/>
                </a:solidFill>
                <a:latin typeface="Meiryo UI" pitchFamily="50" charset="-128"/>
                <a:ea typeface="Meiryo UI" pitchFamily="50" charset="-128"/>
                <a:cs typeface="Meiryo UI" pitchFamily="50" charset="-128"/>
              </a:rPr>
              <a:t>・「合同な三角形を二つ合わせて</a:t>
            </a:r>
            <a:r>
              <a:rPr lang="en-US" altLang="ja-JP" sz="1015" dirty="0">
                <a:solidFill>
                  <a:srgbClr val="000000"/>
                </a:solidFill>
                <a:latin typeface="Meiryo UI" pitchFamily="50" charset="-128"/>
                <a:ea typeface="Meiryo UI" pitchFamily="50" charset="-128"/>
                <a:cs typeface="Meiryo UI" pitchFamily="50" charset="-128"/>
              </a:rPr>
              <a:t>…</a:t>
            </a:r>
            <a:r>
              <a:rPr lang="ja-JP" altLang="en-US" sz="1015" dirty="0">
                <a:solidFill>
                  <a:srgbClr val="000000"/>
                </a:solidFill>
                <a:latin typeface="Meiryo UI" pitchFamily="50" charset="-128"/>
                <a:ea typeface="Meiryo UI" pitchFamily="50" charset="-128"/>
                <a:cs typeface="Meiryo UI" pitchFamily="50" charset="-128"/>
              </a:rPr>
              <a:t>」（長方形や平行四辺形に変形して考えようとする姿）</a:t>
            </a:r>
            <a:endParaRPr lang="en-US" altLang="ja-JP" sz="1015" dirty="0">
              <a:solidFill>
                <a:srgbClr val="000000"/>
              </a:solidFill>
              <a:latin typeface="Meiryo UI" pitchFamily="50" charset="-128"/>
              <a:ea typeface="Meiryo UI" pitchFamily="50" charset="-128"/>
              <a:cs typeface="Meiryo UI" pitchFamily="50" charset="-128"/>
            </a:endParaRPr>
          </a:p>
          <a:p>
            <a:pPr defTabSz="457200">
              <a:defRPr/>
            </a:pPr>
            <a:endParaRPr lang="en-US" altLang="ja-JP" sz="1015" dirty="0">
              <a:solidFill>
                <a:srgbClr val="000000"/>
              </a:solidFill>
              <a:ea typeface="UD デジタル 教科書体 N-R" panose="02020400000000000000" pitchFamily="17" charset="-128"/>
            </a:endParaRPr>
          </a:p>
          <a:p>
            <a:pPr defTabSz="457200">
              <a:defRPr/>
            </a:pPr>
            <a:endParaRPr lang="en-US" altLang="ja-JP" sz="1015" dirty="0">
              <a:solidFill>
                <a:srgbClr val="000000"/>
              </a:solidFill>
              <a:ea typeface="UD デジタル 教科書体 N-R" panose="02020400000000000000" pitchFamily="17" charset="-128"/>
            </a:endParaRPr>
          </a:p>
          <a:p>
            <a:pPr defTabSz="457200">
              <a:defRPr/>
            </a:pPr>
            <a:endParaRPr lang="en-US" altLang="ja-JP" sz="1015" dirty="0">
              <a:solidFill>
                <a:srgbClr val="000000"/>
              </a:solidFill>
              <a:ea typeface="UD デジタル 教科書体 N-R" panose="02020400000000000000" pitchFamily="17" charset="-128"/>
            </a:endParaRPr>
          </a:p>
          <a:p>
            <a:pPr defTabSz="457200">
              <a:defRPr/>
            </a:pPr>
            <a:endParaRPr lang="en-US" altLang="ja-JP" sz="1015" dirty="0">
              <a:solidFill>
                <a:srgbClr val="000000"/>
              </a:solidFill>
              <a:ea typeface="UD デジタル 教科書体 N-R" panose="02020400000000000000" pitchFamily="17" charset="-128"/>
            </a:endParaRPr>
          </a:p>
          <a:p>
            <a:pPr defTabSz="457200">
              <a:defRPr/>
            </a:pPr>
            <a:endParaRPr lang="en-US" altLang="ja-JP" sz="1015" dirty="0">
              <a:solidFill>
                <a:srgbClr val="000000"/>
              </a:solidFill>
              <a:ea typeface="UD デジタル 教科書体 N-R" panose="02020400000000000000" pitchFamily="17" charset="-128"/>
            </a:endParaRPr>
          </a:p>
          <a:p>
            <a:pPr defTabSz="457200">
              <a:defRPr/>
            </a:pPr>
            <a:endParaRPr lang="en-US" altLang="ja-JP" sz="1015" dirty="0">
              <a:solidFill>
                <a:srgbClr val="000000"/>
              </a:solidFill>
              <a:ea typeface="UD デジタル 教科書体 N-R" panose="02020400000000000000" pitchFamily="17" charset="-128"/>
            </a:endParaRPr>
          </a:p>
        </p:txBody>
      </p:sp>
      <p:sp>
        <p:nvSpPr>
          <p:cNvPr id="63" name="AutoShape 2"/>
          <p:cNvSpPr>
            <a:spLocks noChangeArrowheads="1"/>
          </p:cNvSpPr>
          <p:nvPr/>
        </p:nvSpPr>
        <p:spPr bwMode="auto">
          <a:xfrm>
            <a:off x="2541588" y="4445000"/>
            <a:ext cx="369887" cy="258763"/>
          </a:xfrm>
          <a:prstGeom prst="foldedCorner">
            <a:avLst>
              <a:gd name="adj" fmla="val 47065"/>
            </a:avLst>
          </a:prstGeom>
          <a:solidFill>
            <a:srgbClr val="FFFF00"/>
          </a:solidFill>
          <a:ln w="9525">
            <a:solidFill>
              <a:schemeClr val="tx1"/>
            </a:solidFill>
            <a:round/>
            <a:headEnd/>
            <a:tailEnd/>
          </a:ln>
        </p:spPr>
        <p:txBody>
          <a:bodyPr wrap="none" anchor="ctr"/>
          <a:lstStyle/>
          <a:p>
            <a:pPr defTabSz="457200">
              <a:defRPr/>
            </a:pPr>
            <a:endParaRPr lang="ja-JP" altLang="en-US" sz="3323" dirty="0">
              <a:solidFill>
                <a:prstClr val="black"/>
              </a:solidFill>
              <a:latin typeface="Verdana" pitchFamily="34" charset="0"/>
              <a:ea typeface="UD デジタル 教科書体 N-R" panose="02020400000000000000" pitchFamily="17" charset="-128"/>
            </a:endParaRPr>
          </a:p>
        </p:txBody>
      </p:sp>
      <p:sp>
        <p:nvSpPr>
          <p:cNvPr id="76" name="AutoShape 2"/>
          <p:cNvSpPr>
            <a:spLocks noChangeArrowheads="1"/>
          </p:cNvSpPr>
          <p:nvPr/>
        </p:nvSpPr>
        <p:spPr bwMode="auto">
          <a:xfrm>
            <a:off x="1917700" y="3994150"/>
            <a:ext cx="371475" cy="260350"/>
          </a:xfrm>
          <a:prstGeom prst="foldedCorner">
            <a:avLst>
              <a:gd name="adj" fmla="val 47065"/>
            </a:avLst>
          </a:prstGeom>
          <a:solidFill>
            <a:srgbClr val="FFFF00"/>
          </a:solidFill>
          <a:ln w="9525">
            <a:solidFill>
              <a:schemeClr val="tx1"/>
            </a:solidFill>
            <a:round/>
            <a:headEnd/>
            <a:tailEnd/>
          </a:ln>
        </p:spPr>
        <p:txBody>
          <a:bodyPr wrap="none" anchor="ctr"/>
          <a:lstStyle/>
          <a:p>
            <a:pPr defTabSz="457200">
              <a:defRPr/>
            </a:pPr>
            <a:endParaRPr lang="ja-JP" altLang="en-US" sz="3323" dirty="0">
              <a:solidFill>
                <a:prstClr val="black"/>
              </a:solidFill>
              <a:latin typeface="Verdana" pitchFamily="34" charset="0"/>
              <a:ea typeface="UD デジタル 教科書体 N-R" panose="02020400000000000000" pitchFamily="17" charset="-128"/>
            </a:endParaRPr>
          </a:p>
        </p:txBody>
      </p:sp>
      <p:sp>
        <p:nvSpPr>
          <p:cNvPr id="77" name="AutoShape 2"/>
          <p:cNvSpPr>
            <a:spLocks noChangeArrowheads="1"/>
          </p:cNvSpPr>
          <p:nvPr/>
        </p:nvSpPr>
        <p:spPr bwMode="auto">
          <a:xfrm>
            <a:off x="2889250" y="4046538"/>
            <a:ext cx="371475" cy="258762"/>
          </a:xfrm>
          <a:prstGeom prst="foldedCorner">
            <a:avLst>
              <a:gd name="adj" fmla="val 47065"/>
            </a:avLst>
          </a:prstGeom>
          <a:solidFill>
            <a:srgbClr val="FFFF00"/>
          </a:solidFill>
          <a:ln w="9525">
            <a:solidFill>
              <a:schemeClr val="tx1"/>
            </a:solidFill>
            <a:round/>
            <a:headEnd/>
            <a:tailEnd/>
          </a:ln>
        </p:spPr>
        <p:txBody>
          <a:bodyPr wrap="none" anchor="ctr"/>
          <a:lstStyle/>
          <a:p>
            <a:pPr defTabSz="457200">
              <a:defRPr/>
            </a:pPr>
            <a:endParaRPr lang="ja-JP" altLang="en-US" sz="3323" dirty="0">
              <a:solidFill>
                <a:prstClr val="black"/>
              </a:solidFill>
              <a:latin typeface="Verdana" pitchFamily="34" charset="0"/>
              <a:ea typeface="UD デジタル 教科書体 N-R" panose="02020400000000000000" pitchFamily="17" charset="-128"/>
            </a:endParaRPr>
          </a:p>
        </p:txBody>
      </p:sp>
      <p:sp>
        <p:nvSpPr>
          <p:cNvPr id="79" name="AutoShape 2"/>
          <p:cNvSpPr>
            <a:spLocks noChangeArrowheads="1"/>
          </p:cNvSpPr>
          <p:nvPr/>
        </p:nvSpPr>
        <p:spPr bwMode="auto">
          <a:xfrm>
            <a:off x="5992813" y="3446463"/>
            <a:ext cx="371475" cy="258762"/>
          </a:xfrm>
          <a:prstGeom prst="foldedCorner">
            <a:avLst>
              <a:gd name="adj" fmla="val 47065"/>
            </a:avLst>
          </a:prstGeom>
          <a:solidFill>
            <a:srgbClr val="FFFF00"/>
          </a:solidFill>
          <a:ln w="9525">
            <a:solidFill>
              <a:schemeClr val="tx1"/>
            </a:solidFill>
            <a:round/>
            <a:headEnd/>
            <a:tailEnd/>
          </a:ln>
        </p:spPr>
        <p:txBody>
          <a:bodyPr wrap="none" anchor="ctr"/>
          <a:lstStyle/>
          <a:p>
            <a:pPr defTabSz="457200">
              <a:defRPr/>
            </a:pPr>
            <a:endParaRPr lang="ja-JP" altLang="en-US" sz="3323" dirty="0">
              <a:solidFill>
                <a:prstClr val="black"/>
              </a:solidFill>
              <a:latin typeface="Verdana" pitchFamily="34" charset="0"/>
              <a:ea typeface="UD デジタル 教科書体 N-R" panose="02020400000000000000" pitchFamily="17" charset="-128"/>
            </a:endParaRPr>
          </a:p>
        </p:txBody>
      </p:sp>
      <p:sp>
        <p:nvSpPr>
          <p:cNvPr id="80" name="AutoShape 2"/>
          <p:cNvSpPr>
            <a:spLocks noChangeArrowheads="1"/>
          </p:cNvSpPr>
          <p:nvPr/>
        </p:nvSpPr>
        <p:spPr bwMode="auto">
          <a:xfrm>
            <a:off x="7724775" y="3505200"/>
            <a:ext cx="369888" cy="258763"/>
          </a:xfrm>
          <a:prstGeom prst="foldedCorner">
            <a:avLst>
              <a:gd name="adj" fmla="val 47065"/>
            </a:avLst>
          </a:prstGeom>
          <a:solidFill>
            <a:srgbClr val="FFFF00"/>
          </a:solidFill>
          <a:ln w="9525">
            <a:solidFill>
              <a:schemeClr val="tx1"/>
            </a:solidFill>
            <a:round/>
            <a:headEnd/>
            <a:tailEnd/>
          </a:ln>
        </p:spPr>
        <p:txBody>
          <a:bodyPr wrap="none" anchor="ctr"/>
          <a:lstStyle/>
          <a:p>
            <a:pPr defTabSz="457200">
              <a:defRPr/>
            </a:pPr>
            <a:endParaRPr lang="ja-JP" altLang="en-US" sz="3323" dirty="0">
              <a:solidFill>
                <a:prstClr val="black"/>
              </a:solidFill>
              <a:latin typeface="Verdana" pitchFamily="34" charset="0"/>
              <a:ea typeface="UD デジタル 教科書体 N-R" panose="02020400000000000000" pitchFamily="17" charset="-128"/>
            </a:endParaRPr>
          </a:p>
        </p:txBody>
      </p:sp>
      <p:sp>
        <p:nvSpPr>
          <p:cNvPr id="81" name="AutoShape 2"/>
          <p:cNvSpPr>
            <a:spLocks noChangeArrowheads="1"/>
          </p:cNvSpPr>
          <p:nvPr/>
        </p:nvSpPr>
        <p:spPr bwMode="auto">
          <a:xfrm>
            <a:off x="1851025" y="4552950"/>
            <a:ext cx="369888" cy="258763"/>
          </a:xfrm>
          <a:prstGeom prst="foldedCorner">
            <a:avLst>
              <a:gd name="adj" fmla="val 47065"/>
            </a:avLst>
          </a:prstGeom>
          <a:solidFill>
            <a:srgbClr val="99CCFF"/>
          </a:solidFill>
          <a:ln w="9525">
            <a:solidFill>
              <a:schemeClr val="tx1"/>
            </a:solidFill>
            <a:round/>
            <a:headEnd/>
            <a:tailEnd/>
          </a:ln>
        </p:spPr>
        <p:txBody>
          <a:bodyPr wrap="none" anchor="ctr"/>
          <a:lstStyle/>
          <a:p>
            <a:pPr defTabSz="457200">
              <a:defRPr/>
            </a:pPr>
            <a:endParaRPr lang="ja-JP" altLang="en-US" sz="3323" dirty="0">
              <a:solidFill>
                <a:prstClr val="black"/>
              </a:solidFill>
              <a:latin typeface="Verdana" pitchFamily="34" charset="0"/>
              <a:ea typeface="UD デジタル 教科書体 N-R" panose="02020400000000000000" pitchFamily="17" charset="-128"/>
            </a:endParaRPr>
          </a:p>
        </p:txBody>
      </p:sp>
      <p:sp>
        <p:nvSpPr>
          <p:cNvPr id="82" name="AutoShape 2"/>
          <p:cNvSpPr>
            <a:spLocks noChangeArrowheads="1"/>
          </p:cNvSpPr>
          <p:nvPr/>
        </p:nvSpPr>
        <p:spPr bwMode="auto">
          <a:xfrm>
            <a:off x="2020888" y="3636963"/>
            <a:ext cx="369887" cy="257175"/>
          </a:xfrm>
          <a:prstGeom prst="foldedCorner">
            <a:avLst>
              <a:gd name="adj" fmla="val 47065"/>
            </a:avLst>
          </a:prstGeom>
          <a:solidFill>
            <a:srgbClr val="99CCFF"/>
          </a:solidFill>
          <a:ln w="9525">
            <a:solidFill>
              <a:schemeClr val="tx1"/>
            </a:solidFill>
            <a:round/>
            <a:headEnd/>
            <a:tailEnd/>
          </a:ln>
        </p:spPr>
        <p:txBody>
          <a:bodyPr wrap="none" anchor="ctr"/>
          <a:lstStyle/>
          <a:p>
            <a:pPr defTabSz="457200">
              <a:defRPr/>
            </a:pPr>
            <a:endParaRPr lang="ja-JP" altLang="en-US" sz="3323" dirty="0">
              <a:solidFill>
                <a:prstClr val="black"/>
              </a:solidFill>
              <a:latin typeface="Verdana" pitchFamily="34" charset="0"/>
              <a:ea typeface="UD デジタル 教科書体 N-R" panose="02020400000000000000" pitchFamily="17" charset="-128"/>
            </a:endParaRPr>
          </a:p>
        </p:txBody>
      </p:sp>
      <p:sp>
        <p:nvSpPr>
          <p:cNvPr id="84" name="AutoShape 2"/>
          <p:cNvSpPr>
            <a:spLocks noChangeArrowheads="1"/>
          </p:cNvSpPr>
          <p:nvPr/>
        </p:nvSpPr>
        <p:spPr bwMode="auto">
          <a:xfrm>
            <a:off x="3260725" y="2516188"/>
            <a:ext cx="368300" cy="258762"/>
          </a:xfrm>
          <a:prstGeom prst="foldedCorner">
            <a:avLst>
              <a:gd name="adj" fmla="val 47065"/>
            </a:avLst>
          </a:prstGeom>
          <a:solidFill>
            <a:srgbClr val="99CCFF"/>
          </a:solidFill>
          <a:ln w="9525">
            <a:solidFill>
              <a:schemeClr val="tx1"/>
            </a:solidFill>
            <a:round/>
            <a:headEnd/>
            <a:tailEnd/>
          </a:ln>
        </p:spPr>
        <p:txBody>
          <a:bodyPr wrap="none" anchor="ctr"/>
          <a:lstStyle/>
          <a:p>
            <a:pPr defTabSz="457200">
              <a:defRPr/>
            </a:pPr>
            <a:endParaRPr lang="ja-JP" altLang="en-US" sz="3323" dirty="0">
              <a:solidFill>
                <a:prstClr val="black"/>
              </a:solidFill>
              <a:latin typeface="Verdana" pitchFamily="34" charset="0"/>
              <a:ea typeface="UD デジタル 教科書体 N-R" panose="02020400000000000000" pitchFamily="17" charset="-128"/>
            </a:endParaRPr>
          </a:p>
        </p:txBody>
      </p:sp>
      <p:sp>
        <p:nvSpPr>
          <p:cNvPr id="83" name="AutoShape 2"/>
          <p:cNvSpPr>
            <a:spLocks noChangeArrowheads="1"/>
          </p:cNvSpPr>
          <p:nvPr/>
        </p:nvSpPr>
        <p:spPr bwMode="auto">
          <a:xfrm>
            <a:off x="2941638" y="3427413"/>
            <a:ext cx="369887" cy="258762"/>
          </a:xfrm>
          <a:prstGeom prst="foldedCorner">
            <a:avLst>
              <a:gd name="adj" fmla="val 47065"/>
            </a:avLst>
          </a:prstGeom>
          <a:solidFill>
            <a:srgbClr val="99CCFF"/>
          </a:solidFill>
          <a:ln w="9525">
            <a:solidFill>
              <a:schemeClr val="tx1"/>
            </a:solidFill>
            <a:round/>
            <a:headEnd/>
            <a:tailEnd/>
          </a:ln>
        </p:spPr>
        <p:txBody>
          <a:bodyPr wrap="none" anchor="ctr"/>
          <a:lstStyle/>
          <a:p>
            <a:pPr defTabSz="457200">
              <a:defRPr/>
            </a:pPr>
            <a:endParaRPr lang="ja-JP" altLang="en-US" sz="3323" dirty="0">
              <a:solidFill>
                <a:prstClr val="black"/>
              </a:solidFill>
              <a:latin typeface="Verdana" pitchFamily="34" charset="0"/>
              <a:ea typeface="UD デジタル 教科書体 N-R" panose="02020400000000000000" pitchFamily="17" charset="-128"/>
            </a:endParaRPr>
          </a:p>
        </p:txBody>
      </p:sp>
      <p:sp>
        <p:nvSpPr>
          <p:cNvPr id="78" name="AutoShape 2"/>
          <p:cNvSpPr>
            <a:spLocks noChangeArrowheads="1"/>
          </p:cNvSpPr>
          <p:nvPr/>
        </p:nvSpPr>
        <p:spPr bwMode="auto">
          <a:xfrm>
            <a:off x="3184525" y="2357438"/>
            <a:ext cx="368300" cy="260350"/>
          </a:xfrm>
          <a:prstGeom prst="foldedCorner">
            <a:avLst>
              <a:gd name="adj" fmla="val 47065"/>
            </a:avLst>
          </a:prstGeom>
          <a:solidFill>
            <a:srgbClr val="FFFF00"/>
          </a:solidFill>
          <a:ln w="9525">
            <a:solidFill>
              <a:schemeClr val="tx1"/>
            </a:solidFill>
            <a:round/>
            <a:headEnd/>
            <a:tailEnd/>
          </a:ln>
        </p:spPr>
        <p:txBody>
          <a:bodyPr wrap="none" anchor="ctr"/>
          <a:lstStyle/>
          <a:p>
            <a:pPr defTabSz="457200">
              <a:defRPr/>
            </a:pPr>
            <a:endParaRPr lang="ja-JP" altLang="en-US" sz="3323" dirty="0">
              <a:solidFill>
                <a:prstClr val="black"/>
              </a:solidFill>
              <a:latin typeface="Verdana" pitchFamily="34" charset="0"/>
              <a:ea typeface="UD デジタル 教科書体 N-R" panose="02020400000000000000" pitchFamily="17" charset="-128"/>
            </a:endParaRPr>
          </a:p>
        </p:txBody>
      </p:sp>
      <p:sp>
        <p:nvSpPr>
          <p:cNvPr id="85" name="AutoShape 2"/>
          <p:cNvSpPr>
            <a:spLocks noChangeArrowheads="1"/>
          </p:cNvSpPr>
          <p:nvPr/>
        </p:nvSpPr>
        <p:spPr bwMode="auto">
          <a:xfrm>
            <a:off x="5989638" y="2555875"/>
            <a:ext cx="369887" cy="257175"/>
          </a:xfrm>
          <a:prstGeom prst="foldedCorner">
            <a:avLst>
              <a:gd name="adj" fmla="val 47065"/>
            </a:avLst>
          </a:prstGeom>
          <a:solidFill>
            <a:srgbClr val="99CCFF"/>
          </a:solidFill>
          <a:ln w="9525">
            <a:solidFill>
              <a:schemeClr val="tx1"/>
            </a:solidFill>
            <a:round/>
            <a:headEnd/>
            <a:tailEnd/>
          </a:ln>
        </p:spPr>
        <p:txBody>
          <a:bodyPr wrap="none" anchor="ctr"/>
          <a:lstStyle/>
          <a:p>
            <a:pPr defTabSz="457200">
              <a:defRPr/>
            </a:pPr>
            <a:endParaRPr lang="ja-JP" altLang="en-US" sz="3323" dirty="0">
              <a:solidFill>
                <a:prstClr val="black"/>
              </a:solidFill>
              <a:latin typeface="Verdana" pitchFamily="34" charset="0"/>
              <a:ea typeface="UD デジタル 教科書体 N-R" panose="02020400000000000000" pitchFamily="17" charset="-128"/>
            </a:endParaRPr>
          </a:p>
        </p:txBody>
      </p:sp>
      <p:sp>
        <p:nvSpPr>
          <p:cNvPr id="86" name="AutoShape 2"/>
          <p:cNvSpPr>
            <a:spLocks noChangeArrowheads="1"/>
          </p:cNvSpPr>
          <p:nvPr/>
        </p:nvSpPr>
        <p:spPr bwMode="auto">
          <a:xfrm>
            <a:off x="7737475" y="3359150"/>
            <a:ext cx="369888" cy="258763"/>
          </a:xfrm>
          <a:prstGeom prst="foldedCorner">
            <a:avLst>
              <a:gd name="adj" fmla="val 47065"/>
            </a:avLst>
          </a:prstGeom>
          <a:solidFill>
            <a:srgbClr val="99CCFF"/>
          </a:solidFill>
          <a:ln w="9525">
            <a:solidFill>
              <a:schemeClr val="tx1"/>
            </a:solidFill>
            <a:round/>
            <a:headEnd/>
            <a:tailEnd/>
          </a:ln>
        </p:spPr>
        <p:txBody>
          <a:bodyPr wrap="none" anchor="ctr"/>
          <a:lstStyle/>
          <a:p>
            <a:pPr defTabSz="457200">
              <a:defRPr/>
            </a:pPr>
            <a:endParaRPr lang="ja-JP" altLang="en-US" sz="3323" dirty="0">
              <a:solidFill>
                <a:prstClr val="black"/>
              </a:solidFill>
              <a:latin typeface="Verdana" pitchFamily="34" charset="0"/>
              <a:ea typeface="UD デジタル 教科書体 N-R" panose="02020400000000000000" pitchFamily="17" charset="-128"/>
            </a:endParaRPr>
          </a:p>
        </p:txBody>
      </p:sp>
      <p:sp>
        <p:nvSpPr>
          <p:cNvPr id="87" name="AutoShape 2"/>
          <p:cNvSpPr>
            <a:spLocks noChangeArrowheads="1"/>
          </p:cNvSpPr>
          <p:nvPr/>
        </p:nvSpPr>
        <p:spPr bwMode="auto">
          <a:xfrm>
            <a:off x="2414588" y="4537075"/>
            <a:ext cx="369887" cy="258763"/>
          </a:xfrm>
          <a:prstGeom prst="foldedCorner">
            <a:avLst>
              <a:gd name="adj" fmla="val 47065"/>
            </a:avLst>
          </a:prstGeom>
          <a:solidFill>
            <a:schemeClr val="accent6">
              <a:lumMod val="40000"/>
              <a:lumOff val="60000"/>
            </a:schemeClr>
          </a:solidFill>
          <a:ln w="9525">
            <a:solidFill>
              <a:schemeClr val="tx1"/>
            </a:solidFill>
            <a:round/>
            <a:headEnd/>
            <a:tailEnd/>
          </a:ln>
        </p:spPr>
        <p:txBody>
          <a:bodyPr wrap="none" anchor="ctr"/>
          <a:lstStyle/>
          <a:p>
            <a:pPr defTabSz="457200">
              <a:defRPr/>
            </a:pPr>
            <a:endParaRPr lang="ja-JP" altLang="en-US" sz="3323" dirty="0">
              <a:solidFill>
                <a:prstClr val="black"/>
              </a:solidFill>
              <a:latin typeface="Verdana" pitchFamily="34" charset="0"/>
              <a:ea typeface="UD デジタル 教科書体 N-R" panose="02020400000000000000" pitchFamily="17" charset="-128"/>
            </a:endParaRPr>
          </a:p>
        </p:txBody>
      </p:sp>
      <p:sp>
        <p:nvSpPr>
          <p:cNvPr id="88" name="AutoShape 2"/>
          <p:cNvSpPr>
            <a:spLocks noChangeArrowheads="1"/>
          </p:cNvSpPr>
          <p:nvPr/>
        </p:nvSpPr>
        <p:spPr bwMode="auto">
          <a:xfrm>
            <a:off x="2940050" y="3273425"/>
            <a:ext cx="369888" cy="260350"/>
          </a:xfrm>
          <a:prstGeom prst="foldedCorner">
            <a:avLst>
              <a:gd name="adj" fmla="val 47065"/>
            </a:avLst>
          </a:prstGeom>
          <a:solidFill>
            <a:schemeClr val="accent6">
              <a:lumMod val="40000"/>
              <a:lumOff val="60000"/>
            </a:schemeClr>
          </a:solidFill>
          <a:ln w="9525">
            <a:solidFill>
              <a:schemeClr val="tx1"/>
            </a:solidFill>
            <a:round/>
            <a:headEnd/>
            <a:tailEnd/>
          </a:ln>
        </p:spPr>
        <p:txBody>
          <a:bodyPr wrap="none" anchor="ctr"/>
          <a:lstStyle/>
          <a:p>
            <a:pPr defTabSz="457200">
              <a:defRPr/>
            </a:pPr>
            <a:endParaRPr lang="ja-JP" altLang="en-US" sz="3323" dirty="0">
              <a:solidFill>
                <a:prstClr val="black"/>
              </a:solidFill>
              <a:latin typeface="Verdana" pitchFamily="34" charset="0"/>
              <a:ea typeface="UD デジタル 教科書体 N-R" panose="02020400000000000000" pitchFamily="17" charset="-128"/>
            </a:endParaRPr>
          </a:p>
        </p:txBody>
      </p:sp>
      <p:sp>
        <p:nvSpPr>
          <p:cNvPr id="89" name="AutoShape 2"/>
          <p:cNvSpPr>
            <a:spLocks noChangeArrowheads="1"/>
          </p:cNvSpPr>
          <p:nvPr/>
        </p:nvSpPr>
        <p:spPr bwMode="auto">
          <a:xfrm>
            <a:off x="4262438" y="3863975"/>
            <a:ext cx="369887" cy="260350"/>
          </a:xfrm>
          <a:prstGeom prst="foldedCorner">
            <a:avLst>
              <a:gd name="adj" fmla="val 47065"/>
            </a:avLst>
          </a:prstGeom>
          <a:solidFill>
            <a:schemeClr val="accent6">
              <a:lumMod val="40000"/>
              <a:lumOff val="60000"/>
            </a:schemeClr>
          </a:solidFill>
          <a:ln w="9525">
            <a:solidFill>
              <a:schemeClr val="tx1"/>
            </a:solidFill>
            <a:round/>
            <a:headEnd/>
            <a:tailEnd/>
          </a:ln>
        </p:spPr>
        <p:txBody>
          <a:bodyPr wrap="none" anchor="ctr"/>
          <a:lstStyle/>
          <a:p>
            <a:pPr defTabSz="457200">
              <a:defRPr/>
            </a:pPr>
            <a:endParaRPr lang="ja-JP" altLang="en-US" sz="3323" dirty="0">
              <a:solidFill>
                <a:prstClr val="black"/>
              </a:solidFill>
              <a:latin typeface="Verdana" pitchFamily="34" charset="0"/>
              <a:ea typeface="UD デジタル 教科書体 N-R" panose="02020400000000000000" pitchFamily="17" charset="-128"/>
            </a:endParaRPr>
          </a:p>
        </p:txBody>
      </p:sp>
      <p:sp>
        <p:nvSpPr>
          <p:cNvPr id="90" name="AutoShape 2"/>
          <p:cNvSpPr>
            <a:spLocks noChangeArrowheads="1"/>
          </p:cNvSpPr>
          <p:nvPr/>
        </p:nvSpPr>
        <p:spPr bwMode="auto">
          <a:xfrm>
            <a:off x="5989638" y="2981325"/>
            <a:ext cx="369887" cy="258763"/>
          </a:xfrm>
          <a:prstGeom prst="foldedCorner">
            <a:avLst>
              <a:gd name="adj" fmla="val 47065"/>
            </a:avLst>
          </a:prstGeom>
          <a:solidFill>
            <a:schemeClr val="accent6">
              <a:lumMod val="40000"/>
              <a:lumOff val="60000"/>
            </a:schemeClr>
          </a:solidFill>
          <a:ln w="9525">
            <a:solidFill>
              <a:schemeClr val="tx1"/>
            </a:solidFill>
            <a:round/>
            <a:headEnd/>
            <a:tailEnd/>
          </a:ln>
        </p:spPr>
        <p:txBody>
          <a:bodyPr wrap="none" anchor="ctr"/>
          <a:lstStyle/>
          <a:p>
            <a:pPr defTabSz="457200">
              <a:defRPr/>
            </a:pPr>
            <a:endParaRPr lang="ja-JP" altLang="en-US" sz="3323" dirty="0">
              <a:solidFill>
                <a:prstClr val="black"/>
              </a:solidFill>
              <a:latin typeface="Verdana" pitchFamily="34" charset="0"/>
              <a:ea typeface="UD デジタル 教科書体 N-R" panose="02020400000000000000" pitchFamily="17" charset="-128"/>
            </a:endParaRPr>
          </a:p>
        </p:txBody>
      </p:sp>
      <p:sp>
        <p:nvSpPr>
          <p:cNvPr id="91" name="AutoShape 2"/>
          <p:cNvSpPr>
            <a:spLocks noChangeArrowheads="1"/>
          </p:cNvSpPr>
          <p:nvPr/>
        </p:nvSpPr>
        <p:spPr bwMode="auto">
          <a:xfrm>
            <a:off x="7780338" y="4335463"/>
            <a:ext cx="368300" cy="260350"/>
          </a:xfrm>
          <a:prstGeom prst="foldedCorner">
            <a:avLst>
              <a:gd name="adj" fmla="val 47065"/>
            </a:avLst>
          </a:prstGeom>
          <a:solidFill>
            <a:schemeClr val="accent6">
              <a:lumMod val="40000"/>
              <a:lumOff val="60000"/>
            </a:schemeClr>
          </a:solidFill>
          <a:ln w="9525">
            <a:solidFill>
              <a:schemeClr val="tx1"/>
            </a:solidFill>
            <a:round/>
            <a:headEnd/>
            <a:tailEnd/>
          </a:ln>
        </p:spPr>
        <p:txBody>
          <a:bodyPr wrap="none" anchor="ctr"/>
          <a:lstStyle/>
          <a:p>
            <a:pPr defTabSz="457200">
              <a:defRPr/>
            </a:pPr>
            <a:endParaRPr lang="ja-JP" altLang="en-US" sz="3323" dirty="0">
              <a:solidFill>
                <a:prstClr val="black"/>
              </a:solidFill>
              <a:latin typeface="Verdana" pitchFamily="34" charset="0"/>
              <a:ea typeface="UD デジタル 教科書体 N-R" panose="02020400000000000000" pitchFamily="17" charset="-128"/>
            </a:endParaRPr>
          </a:p>
        </p:txBody>
      </p:sp>
      <p:sp>
        <p:nvSpPr>
          <p:cNvPr id="25659" name="吹き出し: 角を丸めた四角形 109"/>
          <p:cNvSpPr>
            <a:spLocks noChangeArrowheads="1"/>
          </p:cNvSpPr>
          <p:nvPr/>
        </p:nvSpPr>
        <p:spPr bwMode="auto">
          <a:xfrm>
            <a:off x="6278563" y="4276725"/>
            <a:ext cx="1430337" cy="452438"/>
          </a:xfrm>
          <a:prstGeom prst="wedgeRoundRectCallout">
            <a:avLst>
              <a:gd name="adj1" fmla="val 56181"/>
              <a:gd name="adj2" fmla="val -13028"/>
              <a:gd name="adj3" fmla="val 16667"/>
            </a:avLst>
          </a:prstGeom>
          <a:solidFill>
            <a:schemeClr val="bg1"/>
          </a:solidFill>
          <a:ln w="12700" algn="ctr">
            <a:solidFill>
              <a:srgbClr val="41719C"/>
            </a:solidFill>
            <a:miter lim="800000"/>
            <a:headEnd/>
            <a:tailEnd/>
          </a:ln>
        </p:spPr>
        <p:txBody>
          <a:bodyPr anchor="ctr"/>
          <a:lstStyle/>
          <a:p>
            <a:pPr defTabSz="457200"/>
            <a:r>
              <a:rPr lang="ja-JP" altLang="en-US" sz="1200">
                <a:solidFill>
                  <a:srgbClr val="000000"/>
                </a:solidFill>
                <a:latin typeface="Meiryo UI" pitchFamily="50" charset="-128"/>
                <a:ea typeface="Meiryo UI" pitchFamily="50" charset="-128"/>
                <a:cs typeface="Meiryo UI" pitchFamily="50" charset="-128"/>
              </a:rPr>
              <a:t>例）長方形に変形して考えると・・・</a:t>
            </a:r>
          </a:p>
        </p:txBody>
      </p:sp>
      <p:sp>
        <p:nvSpPr>
          <p:cNvPr id="70" name="AutoShape 2"/>
          <p:cNvSpPr>
            <a:spLocks noChangeArrowheads="1"/>
          </p:cNvSpPr>
          <p:nvPr/>
        </p:nvSpPr>
        <p:spPr bwMode="auto">
          <a:xfrm>
            <a:off x="2295525" y="4630738"/>
            <a:ext cx="369888" cy="258762"/>
          </a:xfrm>
          <a:prstGeom prst="foldedCorner">
            <a:avLst>
              <a:gd name="adj" fmla="val 47065"/>
            </a:avLst>
          </a:prstGeom>
          <a:solidFill>
            <a:srgbClr val="FFE1FF"/>
          </a:solidFill>
          <a:ln w="9525">
            <a:solidFill>
              <a:schemeClr val="tx1"/>
            </a:solidFill>
            <a:round/>
            <a:headEnd/>
            <a:tailEnd/>
          </a:ln>
        </p:spPr>
        <p:txBody>
          <a:bodyPr wrap="none" anchor="ctr"/>
          <a:lstStyle/>
          <a:p>
            <a:pPr defTabSz="457200">
              <a:defRPr/>
            </a:pPr>
            <a:endParaRPr lang="ja-JP" altLang="en-US" sz="3323" dirty="0">
              <a:solidFill>
                <a:prstClr val="black"/>
              </a:solidFill>
              <a:latin typeface="Verdana" pitchFamily="34" charset="0"/>
              <a:ea typeface="UD デジタル 教科書体 N-R" panose="02020400000000000000" pitchFamily="17" charset="-128"/>
            </a:endParaRPr>
          </a:p>
        </p:txBody>
      </p:sp>
      <p:sp>
        <p:nvSpPr>
          <p:cNvPr id="71" name="AutoShape 2"/>
          <p:cNvSpPr>
            <a:spLocks noChangeArrowheads="1"/>
          </p:cNvSpPr>
          <p:nvPr/>
        </p:nvSpPr>
        <p:spPr bwMode="auto">
          <a:xfrm>
            <a:off x="1933575" y="3600450"/>
            <a:ext cx="369888" cy="260350"/>
          </a:xfrm>
          <a:prstGeom prst="foldedCorner">
            <a:avLst>
              <a:gd name="adj" fmla="val 47065"/>
            </a:avLst>
          </a:prstGeom>
          <a:solidFill>
            <a:srgbClr val="FFE1FF"/>
          </a:solidFill>
          <a:ln w="9525">
            <a:solidFill>
              <a:schemeClr val="tx1"/>
            </a:solidFill>
            <a:round/>
            <a:headEnd/>
            <a:tailEnd/>
          </a:ln>
        </p:spPr>
        <p:txBody>
          <a:bodyPr wrap="none" anchor="ctr"/>
          <a:lstStyle/>
          <a:p>
            <a:pPr defTabSz="457200">
              <a:defRPr/>
            </a:pPr>
            <a:endParaRPr lang="ja-JP" altLang="en-US" sz="3323" dirty="0">
              <a:solidFill>
                <a:prstClr val="black"/>
              </a:solidFill>
              <a:latin typeface="Verdana" pitchFamily="34" charset="0"/>
              <a:ea typeface="UD デジタル 教科書体 N-R" panose="02020400000000000000" pitchFamily="17" charset="-128"/>
            </a:endParaRPr>
          </a:p>
        </p:txBody>
      </p:sp>
      <p:sp>
        <p:nvSpPr>
          <p:cNvPr id="72" name="AutoShape 2"/>
          <p:cNvSpPr>
            <a:spLocks noChangeArrowheads="1"/>
          </p:cNvSpPr>
          <p:nvPr/>
        </p:nvSpPr>
        <p:spPr bwMode="auto">
          <a:xfrm>
            <a:off x="3051175" y="2570163"/>
            <a:ext cx="369888" cy="258762"/>
          </a:xfrm>
          <a:prstGeom prst="foldedCorner">
            <a:avLst>
              <a:gd name="adj" fmla="val 47065"/>
            </a:avLst>
          </a:prstGeom>
          <a:solidFill>
            <a:srgbClr val="FFE1FF"/>
          </a:solidFill>
          <a:ln w="9525">
            <a:solidFill>
              <a:schemeClr val="tx1"/>
            </a:solidFill>
            <a:round/>
            <a:headEnd/>
            <a:tailEnd/>
          </a:ln>
        </p:spPr>
        <p:txBody>
          <a:bodyPr wrap="none" anchor="ctr"/>
          <a:lstStyle/>
          <a:p>
            <a:pPr defTabSz="457200">
              <a:defRPr/>
            </a:pPr>
            <a:endParaRPr lang="ja-JP" altLang="en-US" sz="3323" dirty="0">
              <a:solidFill>
                <a:prstClr val="black"/>
              </a:solidFill>
              <a:latin typeface="Verdana" pitchFamily="34" charset="0"/>
              <a:ea typeface="UD デジタル 教科書体 N-R" panose="02020400000000000000" pitchFamily="17" charset="-128"/>
            </a:endParaRPr>
          </a:p>
        </p:txBody>
      </p:sp>
      <p:sp>
        <p:nvSpPr>
          <p:cNvPr id="73" name="AutoShape 2"/>
          <p:cNvSpPr>
            <a:spLocks noChangeArrowheads="1"/>
          </p:cNvSpPr>
          <p:nvPr/>
        </p:nvSpPr>
        <p:spPr bwMode="auto">
          <a:xfrm>
            <a:off x="6083300" y="2489200"/>
            <a:ext cx="369888" cy="260350"/>
          </a:xfrm>
          <a:prstGeom prst="foldedCorner">
            <a:avLst>
              <a:gd name="adj" fmla="val 47065"/>
            </a:avLst>
          </a:prstGeom>
          <a:solidFill>
            <a:srgbClr val="FFE1FF"/>
          </a:solidFill>
          <a:ln w="9525">
            <a:solidFill>
              <a:schemeClr val="tx1"/>
            </a:solidFill>
            <a:round/>
            <a:headEnd/>
            <a:tailEnd/>
          </a:ln>
        </p:spPr>
        <p:txBody>
          <a:bodyPr wrap="none" anchor="ctr"/>
          <a:lstStyle/>
          <a:p>
            <a:pPr defTabSz="457200">
              <a:defRPr/>
            </a:pPr>
            <a:endParaRPr lang="ja-JP" altLang="en-US" sz="3323" dirty="0">
              <a:solidFill>
                <a:prstClr val="black"/>
              </a:solidFill>
              <a:latin typeface="Verdana" pitchFamily="34" charset="0"/>
              <a:ea typeface="UD デジタル 教科書体 N-R" panose="02020400000000000000" pitchFamily="17" charset="-128"/>
            </a:endParaRPr>
          </a:p>
        </p:txBody>
      </p:sp>
      <p:sp>
        <p:nvSpPr>
          <p:cNvPr id="74" name="AutoShape 2"/>
          <p:cNvSpPr>
            <a:spLocks noChangeArrowheads="1"/>
          </p:cNvSpPr>
          <p:nvPr/>
        </p:nvSpPr>
        <p:spPr bwMode="auto">
          <a:xfrm>
            <a:off x="7805738" y="3217863"/>
            <a:ext cx="369887" cy="258762"/>
          </a:xfrm>
          <a:prstGeom prst="foldedCorner">
            <a:avLst>
              <a:gd name="adj" fmla="val 47065"/>
            </a:avLst>
          </a:prstGeom>
          <a:solidFill>
            <a:srgbClr val="FFE1FF"/>
          </a:solidFill>
          <a:ln w="9525">
            <a:solidFill>
              <a:schemeClr val="tx1"/>
            </a:solidFill>
            <a:round/>
            <a:headEnd/>
            <a:tailEnd/>
          </a:ln>
        </p:spPr>
        <p:txBody>
          <a:bodyPr wrap="none" anchor="ctr"/>
          <a:lstStyle/>
          <a:p>
            <a:pPr defTabSz="457200">
              <a:defRPr/>
            </a:pPr>
            <a:endParaRPr lang="ja-JP" altLang="en-US" sz="3323" dirty="0">
              <a:solidFill>
                <a:prstClr val="black"/>
              </a:solidFill>
              <a:latin typeface="Verdana" pitchFamily="34" charset="0"/>
              <a:ea typeface="UD デジタル 教科書体 N-R" panose="02020400000000000000" pitchFamily="17" charset="-128"/>
            </a:endParaRPr>
          </a:p>
        </p:txBody>
      </p:sp>
      <p:sp>
        <p:nvSpPr>
          <p:cNvPr id="25665" name="Rectangle 2"/>
          <p:cNvSpPr txBox="1">
            <a:spLocks/>
          </p:cNvSpPr>
          <p:nvPr/>
        </p:nvSpPr>
        <p:spPr bwMode="auto">
          <a:xfrm>
            <a:off x="0" y="-11113"/>
            <a:ext cx="9182100" cy="790576"/>
          </a:xfrm>
          <a:prstGeom prst="rect">
            <a:avLst/>
          </a:prstGeom>
          <a:solidFill>
            <a:srgbClr val="000066"/>
          </a:solidFill>
          <a:ln w="9525">
            <a:noFill/>
            <a:miter lim="800000"/>
            <a:headEnd/>
            <a:tailEnd/>
          </a:ln>
        </p:spPr>
        <p:txBody>
          <a:bodyPr anchor="ctr"/>
          <a:lstStyle/>
          <a:p>
            <a:pPr algn="ctr" defTabSz="457200"/>
            <a:r>
              <a:rPr lang="ja-JP" altLang="en-US" sz="2900" b="1">
                <a:solidFill>
                  <a:srgbClr val="FFFFFF"/>
                </a:solidFill>
                <a:ea typeface="Meiryo UI" pitchFamily="50" charset="-128"/>
                <a:cs typeface="Meiryo UI" pitchFamily="50" charset="-128"/>
              </a:rPr>
              <a:t>実際の子供の表れを付せんに書き出す</a:t>
            </a:r>
            <a:endParaRPr lang="en-US" altLang="ja-JP" sz="2900" b="1">
              <a:solidFill>
                <a:srgbClr val="FFFFFF"/>
              </a:solidFill>
              <a:ea typeface="Meiryo UI" pitchFamily="50" charset="-128"/>
              <a:cs typeface="Meiryo UI" pitchFamily="50" charset="-128"/>
            </a:endParaRPr>
          </a:p>
        </p:txBody>
      </p:sp>
      <p:sp>
        <p:nvSpPr>
          <p:cNvPr id="59" name="正方形/長方形 58"/>
          <p:cNvSpPr/>
          <p:nvPr/>
        </p:nvSpPr>
        <p:spPr>
          <a:xfrm>
            <a:off x="131763" y="1209675"/>
            <a:ext cx="939800" cy="4302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ja-JP" altLang="en-US" sz="2585">
                <a:solidFill>
                  <a:srgbClr val="FFFFFF"/>
                </a:solidFill>
                <a:latin typeface="Meiryo UI" pitchFamily="50" charset="-128"/>
                <a:ea typeface="Meiryo UI" pitchFamily="50" charset="-128"/>
                <a:cs typeface="Meiryo UI" pitchFamily="50" charset="-128"/>
              </a:rPr>
              <a:t>例</a:t>
            </a:r>
          </a:p>
        </p:txBody>
      </p:sp>
      <p:sp>
        <p:nvSpPr>
          <p:cNvPr id="25667" name="タイトル 1"/>
          <p:cNvSpPr>
            <a:spLocks/>
          </p:cNvSpPr>
          <p:nvPr/>
        </p:nvSpPr>
        <p:spPr bwMode="auto">
          <a:xfrm>
            <a:off x="1331913" y="6237288"/>
            <a:ext cx="927100" cy="512762"/>
          </a:xfrm>
          <a:prstGeom prst="rect">
            <a:avLst/>
          </a:prstGeom>
          <a:solidFill>
            <a:srgbClr val="FF0000"/>
          </a:solidFill>
          <a:ln w="9525">
            <a:noFill/>
            <a:miter lim="800000"/>
            <a:headEnd/>
            <a:tailEnd/>
          </a:ln>
        </p:spPr>
        <p:txBody>
          <a:bodyPr anchor="ctr"/>
          <a:lstStyle/>
          <a:p>
            <a:pPr algn="ctr"/>
            <a:r>
              <a:rPr lang="ja-JP" altLang="en-US" sz="1200" b="1">
                <a:solidFill>
                  <a:srgbClr val="FFFFFF"/>
                </a:solidFill>
                <a:latin typeface="Meiryo UI" pitchFamily="50" charset="-128"/>
                <a:ea typeface="Meiryo UI" pitchFamily="50" charset="-128"/>
                <a:cs typeface="Meiryo UI" pitchFamily="50" charset="-128"/>
              </a:rPr>
              <a:t>解決したい課題や問い</a:t>
            </a:r>
          </a:p>
        </p:txBody>
      </p:sp>
      <p:sp>
        <p:nvSpPr>
          <p:cNvPr id="25668" name="タイトル 1"/>
          <p:cNvSpPr>
            <a:spLocks/>
          </p:cNvSpPr>
          <p:nvPr/>
        </p:nvSpPr>
        <p:spPr bwMode="auto">
          <a:xfrm>
            <a:off x="3473450" y="6364288"/>
            <a:ext cx="3238500" cy="296862"/>
          </a:xfrm>
          <a:prstGeom prst="rect">
            <a:avLst/>
          </a:prstGeom>
          <a:solidFill>
            <a:srgbClr val="008000"/>
          </a:solidFill>
          <a:ln w="9525">
            <a:noFill/>
            <a:miter lim="800000"/>
            <a:headEnd/>
            <a:tailEnd/>
          </a:ln>
        </p:spPr>
        <p:txBody>
          <a:bodyPr anchor="ctr"/>
          <a:lstStyle/>
          <a:p>
            <a:pPr algn="ctr"/>
            <a:r>
              <a:rPr lang="ja-JP" altLang="en-US" sz="1400" b="1">
                <a:solidFill>
                  <a:srgbClr val="FFFFFF"/>
                </a:solidFill>
                <a:latin typeface="Meiryo UI" pitchFamily="50" charset="-128"/>
                <a:ea typeface="Meiryo UI" pitchFamily="50" charset="-128"/>
                <a:cs typeface="Meiryo UI" pitchFamily="50" charset="-128"/>
              </a:rPr>
              <a:t>対話と思考</a:t>
            </a:r>
          </a:p>
        </p:txBody>
      </p:sp>
      <p:sp>
        <p:nvSpPr>
          <p:cNvPr id="25669" name="タイトル 1"/>
          <p:cNvSpPr>
            <a:spLocks/>
          </p:cNvSpPr>
          <p:nvPr/>
        </p:nvSpPr>
        <p:spPr bwMode="auto">
          <a:xfrm>
            <a:off x="6718300" y="6361113"/>
            <a:ext cx="1263650" cy="287337"/>
          </a:xfrm>
          <a:prstGeom prst="rect">
            <a:avLst/>
          </a:prstGeom>
          <a:solidFill>
            <a:srgbClr val="FF9900"/>
          </a:solidFill>
          <a:ln w="9525">
            <a:noFill/>
            <a:miter lim="800000"/>
            <a:headEnd/>
            <a:tailEnd/>
          </a:ln>
        </p:spPr>
        <p:txBody>
          <a:bodyPr anchor="ctr"/>
          <a:lstStyle/>
          <a:p>
            <a:pPr algn="ctr"/>
            <a:r>
              <a:rPr lang="ja-JP" altLang="en-US" sz="1400" b="1">
                <a:solidFill>
                  <a:srgbClr val="FFFFFF"/>
                </a:solidFill>
                <a:latin typeface="Meiryo UI" pitchFamily="50" charset="-128"/>
                <a:ea typeface="Meiryo UI" pitchFamily="50" charset="-128"/>
                <a:cs typeface="Meiryo UI" pitchFamily="50" charset="-128"/>
              </a:rPr>
              <a:t>学習の成果</a:t>
            </a:r>
          </a:p>
        </p:txBody>
      </p:sp>
      <p:sp>
        <p:nvSpPr>
          <p:cNvPr id="75" name="吹き出し: 角を丸めた四角形 109"/>
          <p:cNvSpPr>
            <a:spLocks noChangeArrowheads="1"/>
          </p:cNvSpPr>
          <p:nvPr/>
        </p:nvSpPr>
        <p:spPr bwMode="auto">
          <a:xfrm>
            <a:off x="423863" y="5895975"/>
            <a:ext cx="1643062" cy="803275"/>
          </a:xfrm>
          <a:prstGeom prst="wedgeRoundRectCallout">
            <a:avLst>
              <a:gd name="adj1" fmla="val 34347"/>
              <a:gd name="adj2" fmla="val -70356"/>
              <a:gd name="adj3" fmla="val 16667"/>
            </a:avLst>
          </a:prstGeom>
          <a:solidFill>
            <a:srgbClr val="FF0000"/>
          </a:solidFill>
          <a:ln w="12700" algn="ctr">
            <a:solidFill>
              <a:schemeClr val="tx1"/>
            </a:solidFill>
            <a:miter lim="800000"/>
            <a:headEnd/>
            <a:tailEnd/>
          </a:ln>
        </p:spPr>
        <p:txBody>
          <a:bodyPr anchor="ctr"/>
          <a:lstStyle/>
          <a:p>
            <a:pPr defTabSz="457200"/>
            <a:r>
              <a:rPr lang="ja-JP" altLang="en-US" sz="1400" b="1">
                <a:solidFill>
                  <a:schemeClr val="bg1"/>
                </a:solidFill>
                <a:ea typeface="Meiryo UI" pitchFamily="50" charset="-128"/>
                <a:cs typeface="Meiryo UI" pitchFamily="50" charset="-128"/>
              </a:rPr>
              <a:t>直感で答えさせて、ずれが生じるようにしている。</a:t>
            </a:r>
          </a:p>
        </p:txBody>
      </p:sp>
      <p:sp>
        <p:nvSpPr>
          <p:cNvPr id="92" name="吹き出し: 角を丸めた四角形 109"/>
          <p:cNvSpPr>
            <a:spLocks noChangeArrowheads="1"/>
          </p:cNvSpPr>
          <p:nvPr/>
        </p:nvSpPr>
        <p:spPr bwMode="auto">
          <a:xfrm>
            <a:off x="2111375" y="5910263"/>
            <a:ext cx="1346200" cy="766762"/>
          </a:xfrm>
          <a:prstGeom prst="wedgeRoundRectCallout">
            <a:avLst>
              <a:gd name="adj1" fmla="val 11912"/>
              <a:gd name="adj2" fmla="val -73810"/>
              <a:gd name="adj3" fmla="val 16667"/>
            </a:avLst>
          </a:prstGeom>
          <a:solidFill>
            <a:srgbClr val="0000FF"/>
          </a:solidFill>
          <a:ln w="12700" algn="ctr">
            <a:solidFill>
              <a:schemeClr val="tx1"/>
            </a:solidFill>
            <a:miter lim="800000"/>
            <a:headEnd/>
            <a:tailEnd/>
          </a:ln>
        </p:spPr>
        <p:txBody>
          <a:bodyPr anchor="ctr"/>
          <a:lstStyle/>
          <a:p>
            <a:pPr defTabSz="457200"/>
            <a:r>
              <a:rPr lang="ja-JP" altLang="en-US" sz="1400" b="1">
                <a:solidFill>
                  <a:schemeClr val="bg1"/>
                </a:solidFill>
                <a:ea typeface="Meiryo UI" pitchFamily="50" charset="-128"/>
                <a:cs typeface="Meiryo UI" pitchFamily="50" charset="-128"/>
              </a:rPr>
              <a:t>作業用の紙が思考の手助けになった。</a:t>
            </a:r>
          </a:p>
        </p:txBody>
      </p:sp>
      <p:sp>
        <p:nvSpPr>
          <p:cNvPr id="94" name="吹き出し: 角を丸めた四角形 109"/>
          <p:cNvSpPr>
            <a:spLocks noChangeArrowheads="1"/>
          </p:cNvSpPr>
          <p:nvPr/>
        </p:nvSpPr>
        <p:spPr bwMode="auto">
          <a:xfrm>
            <a:off x="3519488" y="5924550"/>
            <a:ext cx="2932112" cy="779463"/>
          </a:xfrm>
          <a:prstGeom prst="wedgeRoundRectCallout">
            <a:avLst>
              <a:gd name="adj1" fmla="val 9829"/>
              <a:gd name="adj2" fmla="val -79125"/>
              <a:gd name="adj3" fmla="val 16667"/>
            </a:avLst>
          </a:prstGeom>
          <a:solidFill>
            <a:srgbClr val="008000"/>
          </a:solidFill>
          <a:ln w="12700" algn="ctr">
            <a:solidFill>
              <a:schemeClr val="tx1"/>
            </a:solidFill>
            <a:miter lim="800000"/>
            <a:headEnd/>
            <a:tailEnd/>
          </a:ln>
        </p:spPr>
        <p:txBody>
          <a:bodyPr anchor="ctr"/>
          <a:lstStyle/>
          <a:p>
            <a:pPr defTabSz="457200"/>
            <a:r>
              <a:rPr lang="ja-JP" altLang="en-US" sz="1400" b="1">
                <a:solidFill>
                  <a:schemeClr val="bg1"/>
                </a:solidFill>
                <a:latin typeface="Meiryo UI" pitchFamily="50" charset="-128"/>
                <a:ea typeface="Meiryo UI" pitchFamily="50" charset="-128"/>
                <a:cs typeface="Meiryo UI" pitchFamily="50" charset="-128"/>
              </a:rPr>
              <a:t>式の意味を図を使って解釈したり、図から式を予想させたりすることが有効だった。</a:t>
            </a:r>
            <a:endParaRPr lang="en-US" altLang="ja-JP" sz="1400" b="1">
              <a:solidFill>
                <a:schemeClr val="bg1"/>
              </a:solidFill>
              <a:latin typeface="Meiryo UI" pitchFamily="50" charset="-128"/>
              <a:ea typeface="Meiryo UI" pitchFamily="50" charset="-128"/>
              <a:cs typeface="Meiryo UI" pitchFamily="50" charset="-128"/>
            </a:endParaRPr>
          </a:p>
        </p:txBody>
      </p:sp>
      <p:sp>
        <p:nvSpPr>
          <p:cNvPr id="95" name="吹き出し: 角を丸めた四角形 109"/>
          <p:cNvSpPr>
            <a:spLocks noChangeArrowheads="1"/>
          </p:cNvSpPr>
          <p:nvPr/>
        </p:nvSpPr>
        <p:spPr bwMode="auto">
          <a:xfrm>
            <a:off x="6518275" y="5897563"/>
            <a:ext cx="2447925" cy="844550"/>
          </a:xfrm>
          <a:prstGeom prst="wedgeRoundRectCallout">
            <a:avLst>
              <a:gd name="adj1" fmla="val -28403"/>
              <a:gd name="adj2" fmla="val -72931"/>
              <a:gd name="adj3" fmla="val 16667"/>
            </a:avLst>
          </a:prstGeom>
          <a:solidFill>
            <a:srgbClr val="FF9900"/>
          </a:solidFill>
          <a:ln w="12700" algn="ctr">
            <a:solidFill>
              <a:schemeClr val="tx1"/>
            </a:solidFill>
            <a:miter lim="800000"/>
            <a:headEnd/>
            <a:tailEnd/>
          </a:ln>
        </p:spPr>
        <p:txBody>
          <a:bodyPr anchor="ctr"/>
          <a:lstStyle/>
          <a:p>
            <a:pPr defTabSz="457200"/>
            <a:r>
              <a:rPr lang="ja-JP" altLang="en-US" sz="1400" b="1">
                <a:solidFill>
                  <a:schemeClr val="bg1"/>
                </a:solidFill>
                <a:ea typeface="Meiryo UI" pitchFamily="50" charset="-128"/>
                <a:cs typeface="Meiryo UI" pitchFamily="50" charset="-128"/>
              </a:rPr>
              <a:t>㋕～㋙を手掛かりに別の　三角形の面積を求めることで手応えを感じることができた。</a:t>
            </a:r>
          </a:p>
        </p:txBody>
      </p:sp>
      <p:sp>
        <p:nvSpPr>
          <p:cNvPr id="25674" name="正方形/長方形 92"/>
          <p:cNvSpPr>
            <a:spLocks noChangeArrowheads="1"/>
          </p:cNvSpPr>
          <p:nvPr/>
        </p:nvSpPr>
        <p:spPr bwMode="auto">
          <a:xfrm>
            <a:off x="3316288" y="4146550"/>
            <a:ext cx="300037" cy="230188"/>
          </a:xfrm>
          <a:prstGeom prst="rect">
            <a:avLst/>
          </a:prstGeom>
          <a:noFill/>
          <a:ln w="9525">
            <a:noFill/>
            <a:miter lim="800000"/>
            <a:headEnd/>
            <a:tailEnd/>
          </a:ln>
        </p:spPr>
        <p:txBody>
          <a:bodyPr wrap="none">
            <a:spAutoFit/>
          </a:bodyPr>
          <a:lstStyle/>
          <a:p>
            <a:pPr defTabSz="457200"/>
            <a:r>
              <a:rPr lang="ja-JP" altLang="en-US" sz="900">
                <a:solidFill>
                  <a:srgbClr val="000000"/>
                </a:solidFill>
                <a:ea typeface="Meiryo UI" pitchFamily="50" charset="-128"/>
                <a:cs typeface="Meiryo UI" pitchFamily="50" charset="-128"/>
              </a:rPr>
              <a:t>㋕</a:t>
            </a:r>
          </a:p>
        </p:txBody>
      </p:sp>
      <p:sp>
        <p:nvSpPr>
          <p:cNvPr id="25675" name="正方形/長方形 95"/>
          <p:cNvSpPr>
            <a:spLocks noChangeArrowheads="1"/>
          </p:cNvSpPr>
          <p:nvPr/>
        </p:nvSpPr>
        <p:spPr bwMode="auto">
          <a:xfrm>
            <a:off x="4202113" y="4138613"/>
            <a:ext cx="300037" cy="230187"/>
          </a:xfrm>
          <a:prstGeom prst="rect">
            <a:avLst/>
          </a:prstGeom>
          <a:noFill/>
          <a:ln w="9525">
            <a:noFill/>
            <a:miter lim="800000"/>
            <a:headEnd/>
            <a:tailEnd/>
          </a:ln>
        </p:spPr>
        <p:txBody>
          <a:bodyPr wrap="none">
            <a:spAutoFit/>
          </a:bodyPr>
          <a:lstStyle/>
          <a:p>
            <a:pPr defTabSz="457200"/>
            <a:r>
              <a:rPr lang="ja-JP" altLang="en-US" sz="900">
                <a:solidFill>
                  <a:srgbClr val="000000"/>
                </a:solidFill>
                <a:ea typeface="Meiryo UI" pitchFamily="50" charset="-128"/>
                <a:cs typeface="Meiryo UI" pitchFamily="50" charset="-128"/>
              </a:rPr>
              <a:t>㋖</a:t>
            </a:r>
          </a:p>
        </p:txBody>
      </p:sp>
      <p:sp>
        <p:nvSpPr>
          <p:cNvPr id="25676" name="正方形/長方形 96"/>
          <p:cNvSpPr>
            <a:spLocks noChangeArrowheads="1"/>
          </p:cNvSpPr>
          <p:nvPr/>
        </p:nvSpPr>
        <p:spPr bwMode="auto">
          <a:xfrm>
            <a:off x="5062538" y="4132263"/>
            <a:ext cx="300037" cy="230187"/>
          </a:xfrm>
          <a:prstGeom prst="rect">
            <a:avLst/>
          </a:prstGeom>
          <a:noFill/>
          <a:ln w="9525">
            <a:noFill/>
            <a:miter lim="800000"/>
            <a:headEnd/>
            <a:tailEnd/>
          </a:ln>
        </p:spPr>
        <p:txBody>
          <a:bodyPr wrap="none">
            <a:spAutoFit/>
          </a:bodyPr>
          <a:lstStyle/>
          <a:p>
            <a:pPr defTabSz="457200"/>
            <a:r>
              <a:rPr lang="ja-JP" altLang="en-US" sz="900">
                <a:solidFill>
                  <a:srgbClr val="000000"/>
                </a:solidFill>
                <a:ea typeface="Meiryo UI" pitchFamily="50" charset="-128"/>
                <a:cs typeface="Meiryo UI" pitchFamily="50" charset="-128"/>
              </a:rPr>
              <a:t>㋗</a:t>
            </a:r>
          </a:p>
        </p:txBody>
      </p:sp>
      <p:sp>
        <p:nvSpPr>
          <p:cNvPr id="25677" name="正方形/長方形 97"/>
          <p:cNvSpPr>
            <a:spLocks noChangeArrowheads="1"/>
          </p:cNvSpPr>
          <p:nvPr/>
        </p:nvSpPr>
        <p:spPr bwMode="auto">
          <a:xfrm>
            <a:off x="3314700" y="4573588"/>
            <a:ext cx="300038" cy="230187"/>
          </a:xfrm>
          <a:prstGeom prst="rect">
            <a:avLst/>
          </a:prstGeom>
          <a:noFill/>
          <a:ln w="9525">
            <a:noFill/>
            <a:miter lim="800000"/>
            <a:headEnd/>
            <a:tailEnd/>
          </a:ln>
        </p:spPr>
        <p:txBody>
          <a:bodyPr wrap="none">
            <a:spAutoFit/>
          </a:bodyPr>
          <a:lstStyle/>
          <a:p>
            <a:pPr defTabSz="457200"/>
            <a:r>
              <a:rPr lang="ja-JP" altLang="en-US" sz="900">
                <a:solidFill>
                  <a:srgbClr val="000000"/>
                </a:solidFill>
                <a:ea typeface="Meiryo UI" pitchFamily="50" charset="-128"/>
                <a:cs typeface="Meiryo UI" pitchFamily="50" charset="-128"/>
              </a:rPr>
              <a:t>㋘</a:t>
            </a:r>
          </a:p>
        </p:txBody>
      </p:sp>
      <p:pic>
        <p:nvPicPr>
          <p:cNvPr id="25678" name="図 98"/>
          <p:cNvPicPr>
            <a:picLocks noChangeAspect="1"/>
          </p:cNvPicPr>
          <p:nvPr/>
        </p:nvPicPr>
        <p:blipFill>
          <a:blip r:embed="rId3"/>
          <a:srcRect/>
          <a:stretch>
            <a:fillRect/>
          </a:stretch>
        </p:blipFill>
        <p:spPr bwMode="auto">
          <a:xfrm>
            <a:off x="3560763" y="4251325"/>
            <a:ext cx="703262" cy="323850"/>
          </a:xfrm>
          <a:prstGeom prst="rect">
            <a:avLst/>
          </a:prstGeom>
          <a:noFill/>
          <a:ln w="9525">
            <a:noFill/>
            <a:miter lim="800000"/>
            <a:headEnd/>
            <a:tailEnd/>
          </a:ln>
        </p:spPr>
      </p:pic>
      <p:pic>
        <p:nvPicPr>
          <p:cNvPr id="25679" name="図 99"/>
          <p:cNvPicPr>
            <a:picLocks noChangeAspect="1"/>
          </p:cNvPicPr>
          <p:nvPr/>
        </p:nvPicPr>
        <p:blipFill>
          <a:blip r:embed="rId4"/>
          <a:srcRect/>
          <a:stretch>
            <a:fillRect/>
          </a:stretch>
        </p:blipFill>
        <p:spPr bwMode="auto">
          <a:xfrm>
            <a:off x="4410075" y="4257675"/>
            <a:ext cx="712788" cy="347663"/>
          </a:xfrm>
          <a:prstGeom prst="rect">
            <a:avLst/>
          </a:prstGeom>
          <a:noFill/>
          <a:ln w="9525">
            <a:noFill/>
            <a:miter lim="800000"/>
            <a:headEnd/>
            <a:tailEnd/>
          </a:ln>
        </p:spPr>
      </p:pic>
      <p:pic>
        <p:nvPicPr>
          <p:cNvPr id="25680" name="図 100"/>
          <p:cNvPicPr>
            <a:picLocks noChangeAspect="1"/>
          </p:cNvPicPr>
          <p:nvPr/>
        </p:nvPicPr>
        <p:blipFill>
          <a:blip r:embed="rId5"/>
          <a:srcRect/>
          <a:stretch>
            <a:fillRect/>
          </a:stretch>
        </p:blipFill>
        <p:spPr bwMode="auto">
          <a:xfrm>
            <a:off x="5368925" y="4249738"/>
            <a:ext cx="712788" cy="346075"/>
          </a:xfrm>
          <a:prstGeom prst="rect">
            <a:avLst/>
          </a:prstGeom>
          <a:noFill/>
          <a:ln w="9525">
            <a:noFill/>
            <a:miter lim="800000"/>
            <a:headEnd/>
            <a:tailEnd/>
          </a:ln>
        </p:spPr>
      </p:pic>
      <p:pic>
        <p:nvPicPr>
          <p:cNvPr id="25681" name="図 101"/>
          <p:cNvPicPr>
            <a:picLocks noChangeAspect="1"/>
          </p:cNvPicPr>
          <p:nvPr/>
        </p:nvPicPr>
        <p:blipFill>
          <a:blip r:embed="rId6"/>
          <a:srcRect/>
          <a:stretch>
            <a:fillRect/>
          </a:stretch>
        </p:blipFill>
        <p:spPr bwMode="auto">
          <a:xfrm>
            <a:off x="3554413" y="4667250"/>
            <a:ext cx="715962" cy="347663"/>
          </a:xfrm>
          <a:prstGeom prst="rect">
            <a:avLst/>
          </a:prstGeom>
          <a:noFill/>
          <a:ln w="9525">
            <a:noFill/>
            <a:miter lim="800000"/>
            <a:headEnd/>
            <a:tailEnd/>
          </a:ln>
        </p:spPr>
      </p:pic>
      <p:pic>
        <p:nvPicPr>
          <p:cNvPr id="25682" name="図 102"/>
          <p:cNvPicPr>
            <a:picLocks noChangeAspect="1"/>
          </p:cNvPicPr>
          <p:nvPr/>
        </p:nvPicPr>
        <p:blipFill>
          <a:blip r:embed="rId7"/>
          <a:srcRect/>
          <a:stretch>
            <a:fillRect/>
          </a:stretch>
        </p:blipFill>
        <p:spPr bwMode="auto">
          <a:xfrm>
            <a:off x="4456113" y="4672013"/>
            <a:ext cx="687387" cy="336550"/>
          </a:xfrm>
          <a:prstGeom prst="rect">
            <a:avLst/>
          </a:prstGeom>
          <a:noFill/>
          <a:ln w="9525">
            <a:noFill/>
            <a:miter lim="800000"/>
            <a:headEnd/>
            <a:tailEnd/>
          </a:ln>
        </p:spPr>
      </p:pic>
      <p:pic>
        <p:nvPicPr>
          <p:cNvPr id="25683" name="図 103"/>
          <p:cNvPicPr>
            <a:picLocks noChangeAspect="1"/>
          </p:cNvPicPr>
          <p:nvPr/>
        </p:nvPicPr>
        <p:blipFill>
          <a:blip r:embed="rId8"/>
          <a:srcRect/>
          <a:stretch>
            <a:fillRect/>
          </a:stretch>
        </p:blipFill>
        <p:spPr bwMode="auto">
          <a:xfrm>
            <a:off x="6648450" y="3821113"/>
            <a:ext cx="1022350" cy="342900"/>
          </a:xfrm>
          <a:prstGeom prst="rect">
            <a:avLst/>
          </a:prstGeom>
          <a:noFill/>
          <a:ln w="9525">
            <a:noFill/>
            <a:miter lim="800000"/>
            <a:headEnd/>
            <a:tailEnd/>
          </a:ln>
        </p:spPr>
      </p:pic>
      <p:sp>
        <p:nvSpPr>
          <p:cNvPr id="25684" name="正方形/長方形 104"/>
          <p:cNvSpPr>
            <a:spLocks noChangeArrowheads="1"/>
          </p:cNvSpPr>
          <p:nvPr/>
        </p:nvSpPr>
        <p:spPr bwMode="auto">
          <a:xfrm>
            <a:off x="1331913" y="4568825"/>
            <a:ext cx="300037" cy="230188"/>
          </a:xfrm>
          <a:prstGeom prst="rect">
            <a:avLst/>
          </a:prstGeom>
          <a:noFill/>
          <a:ln w="9525">
            <a:noFill/>
            <a:miter lim="800000"/>
            <a:headEnd/>
            <a:tailEnd/>
          </a:ln>
        </p:spPr>
        <p:txBody>
          <a:bodyPr wrap="none">
            <a:spAutoFit/>
          </a:bodyPr>
          <a:lstStyle/>
          <a:p>
            <a:pPr defTabSz="457200"/>
            <a:r>
              <a:rPr lang="ja-JP" altLang="en-US" sz="900">
                <a:solidFill>
                  <a:srgbClr val="000000"/>
                </a:solidFill>
                <a:ea typeface="Meiryo UI" pitchFamily="50" charset="-128"/>
                <a:cs typeface="Meiryo UI" pitchFamily="50" charset="-128"/>
              </a:rPr>
              <a:t>㋐</a:t>
            </a:r>
          </a:p>
        </p:txBody>
      </p:sp>
      <p:pic>
        <p:nvPicPr>
          <p:cNvPr id="25685" name="図 105"/>
          <p:cNvPicPr>
            <a:picLocks noChangeAspect="1"/>
          </p:cNvPicPr>
          <p:nvPr/>
        </p:nvPicPr>
        <p:blipFill>
          <a:blip r:embed="rId9"/>
          <a:srcRect/>
          <a:stretch>
            <a:fillRect/>
          </a:stretch>
        </p:blipFill>
        <p:spPr bwMode="auto">
          <a:xfrm>
            <a:off x="1487488" y="4714875"/>
            <a:ext cx="690562" cy="357188"/>
          </a:xfrm>
          <a:prstGeom prst="rect">
            <a:avLst/>
          </a:prstGeom>
          <a:noFill/>
          <a:ln w="9525">
            <a:noFill/>
            <a:miter lim="800000"/>
            <a:headEnd/>
            <a:tailEnd/>
          </a:ln>
        </p:spPr>
      </p:pic>
      <p:pic>
        <p:nvPicPr>
          <p:cNvPr id="25686" name="図 106"/>
          <p:cNvPicPr>
            <a:picLocks noChangeAspect="1"/>
          </p:cNvPicPr>
          <p:nvPr/>
        </p:nvPicPr>
        <p:blipFill>
          <a:blip r:embed="rId10"/>
          <a:srcRect/>
          <a:stretch>
            <a:fillRect/>
          </a:stretch>
        </p:blipFill>
        <p:spPr bwMode="auto">
          <a:xfrm>
            <a:off x="2424113" y="4699000"/>
            <a:ext cx="727075" cy="357188"/>
          </a:xfrm>
          <a:prstGeom prst="rect">
            <a:avLst/>
          </a:prstGeom>
          <a:noFill/>
          <a:ln w="9525">
            <a:noFill/>
            <a:miter lim="800000"/>
            <a:headEnd/>
            <a:tailEnd/>
          </a:ln>
        </p:spPr>
      </p:pic>
      <p:sp>
        <p:nvSpPr>
          <p:cNvPr id="25688" name="正方形/長方形 98"/>
          <p:cNvSpPr>
            <a:spLocks noChangeArrowheads="1"/>
          </p:cNvSpPr>
          <p:nvPr/>
        </p:nvSpPr>
        <p:spPr bwMode="auto">
          <a:xfrm>
            <a:off x="4219575" y="4581525"/>
            <a:ext cx="300038" cy="230188"/>
          </a:xfrm>
          <a:prstGeom prst="rect">
            <a:avLst/>
          </a:prstGeom>
          <a:noFill/>
          <a:ln w="9525">
            <a:noFill/>
            <a:miter lim="800000"/>
            <a:headEnd/>
            <a:tailEnd/>
          </a:ln>
        </p:spPr>
        <p:txBody>
          <a:bodyPr wrap="none">
            <a:spAutoFit/>
          </a:bodyPr>
          <a:lstStyle/>
          <a:p>
            <a:pPr defTabSz="457200"/>
            <a:r>
              <a:rPr lang="ja-JP" altLang="en-US" sz="900">
                <a:solidFill>
                  <a:srgbClr val="000000"/>
                </a:solidFill>
                <a:ea typeface="Meiryo UI" pitchFamily="50" charset="-128"/>
                <a:cs typeface="Meiryo UI" pitchFamily="50" charset="-128"/>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1000"/>
                                        <p:tgtEl>
                                          <p:spTgt spid="7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Effect transition="in" filter="fade">
                                      <p:cBhvr>
                                        <p:cTn id="11" dur="1000"/>
                                        <p:tgtEl>
                                          <p:spTgt spid="92"/>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94"/>
                                        </p:tgtEl>
                                        <p:attrNameLst>
                                          <p:attrName>style.visibility</p:attrName>
                                        </p:attrNameLst>
                                      </p:cBhvr>
                                      <p:to>
                                        <p:strVal val="visible"/>
                                      </p:to>
                                    </p:set>
                                    <p:animEffect transition="in" filter="fade">
                                      <p:cBhvr>
                                        <p:cTn id="15" dur="1000"/>
                                        <p:tgtEl>
                                          <p:spTgt spid="94"/>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95"/>
                                        </p:tgtEl>
                                        <p:attrNameLst>
                                          <p:attrName>style.visibility</p:attrName>
                                        </p:attrNameLst>
                                      </p:cBhvr>
                                      <p:to>
                                        <p:strVal val="visible"/>
                                      </p:to>
                                    </p:set>
                                    <p:animEffect transition="in" filter="fade">
                                      <p:cBhvr>
                                        <p:cTn id="19" dur="10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92" grpId="0" animBg="1"/>
      <p:bldP spid="94" grpId="0" animBg="1"/>
      <p:bldP spid="9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6" name="Rectangle 7"/>
          <p:cNvSpPr txBox="1">
            <a:spLocks noChangeArrowheads="1"/>
          </p:cNvSpPr>
          <p:nvPr/>
        </p:nvSpPr>
        <p:spPr bwMode="auto">
          <a:xfrm>
            <a:off x="1476375" y="0"/>
            <a:ext cx="6408738" cy="836613"/>
          </a:xfrm>
          <a:prstGeom prst="rect">
            <a:avLst/>
          </a:prstGeom>
          <a:noFill/>
          <a:ln w="9525">
            <a:noFill/>
            <a:miter lim="800000"/>
            <a:headEnd/>
            <a:tailEnd/>
          </a:ln>
        </p:spPr>
        <p:txBody>
          <a:bodyPr anchor="ctr"/>
          <a:lstStyle/>
          <a:p>
            <a:pPr algn="ctr" eaLnBrk="0" hangingPunct="0">
              <a:lnSpc>
                <a:spcPct val="90000"/>
              </a:lnSpc>
            </a:pPr>
            <a:r>
              <a:rPr lang="ja-JP" altLang="en-US" sz="4200" b="1">
                <a:solidFill>
                  <a:srgbClr val="000000"/>
                </a:solidFill>
                <a:latin typeface="Calibri Light" pitchFamily="34" charset="0"/>
                <a:ea typeface="Meiryo UI" pitchFamily="50" charset="-128"/>
                <a:cs typeface="Meiryo UI" pitchFamily="50" charset="-128"/>
              </a:rPr>
              <a:t>研究協力校の実践</a:t>
            </a:r>
          </a:p>
        </p:txBody>
      </p:sp>
      <p:pic>
        <p:nvPicPr>
          <p:cNvPr id="1037" name="Picture 5"/>
          <p:cNvPicPr>
            <a:picLocks noChangeAspect="1" noChangeArrowheads="1"/>
          </p:cNvPicPr>
          <p:nvPr/>
        </p:nvPicPr>
        <p:blipFill>
          <a:blip r:embed="rId4"/>
          <a:srcRect l="4677" t="4428" r="1720" b="2190"/>
          <a:stretch>
            <a:fillRect/>
          </a:stretch>
        </p:blipFill>
        <p:spPr bwMode="auto">
          <a:xfrm>
            <a:off x="250825" y="836613"/>
            <a:ext cx="4187825" cy="5905500"/>
          </a:xfrm>
          <a:prstGeom prst="rect">
            <a:avLst/>
          </a:prstGeom>
          <a:noFill/>
          <a:ln w="9525">
            <a:solidFill>
              <a:schemeClr val="tx1"/>
            </a:solidFill>
            <a:miter lim="800000"/>
            <a:headEnd/>
            <a:tailEnd/>
          </a:ln>
        </p:spPr>
      </p:pic>
      <p:grpSp>
        <p:nvGrpSpPr>
          <p:cNvPr id="113689" name="Group 25"/>
          <p:cNvGrpSpPr>
            <a:grpSpLocks/>
          </p:cNvGrpSpPr>
          <p:nvPr/>
        </p:nvGrpSpPr>
        <p:grpSpPr bwMode="auto">
          <a:xfrm>
            <a:off x="395288" y="933450"/>
            <a:ext cx="4210050" cy="1584325"/>
            <a:chOff x="249" y="588"/>
            <a:chExt cx="2652" cy="998"/>
          </a:xfrm>
        </p:grpSpPr>
        <p:sp>
          <p:nvSpPr>
            <p:cNvPr id="1053" name="Rectangle 8"/>
            <p:cNvSpPr>
              <a:spLocks noChangeArrowheads="1"/>
            </p:cNvSpPr>
            <p:nvPr/>
          </p:nvSpPr>
          <p:spPr bwMode="auto">
            <a:xfrm>
              <a:off x="249" y="588"/>
              <a:ext cx="2450" cy="998"/>
            </a:xfrm>
            <a:prstGeom prst="rect">
              <a:avLst/>
            </a:prstGeom>
            <a:noFill/>
            <a:ln w="44450">
              <a:solidFill>
                <a:srgbClr val="FF0000"/>
              </a:solidFill>
              <a:miter lim="800000"/>
              <a:headEnd/>
              <a:tailEnd/>
            </a:ln>
          </p:spPr>
          <p:txBody>
            <a:bodyPr wrap="none" anchor="ctr"/>
            <a:lstStyle/>
            <a:p>
              <a:pPr eaLnBrk="0" hangingPunct="0"/>
              <a:endParaRPr kumimoji="0" lang="ja-JP" altLang="en-US">
                <a:solidFill>
                  <a:srgbClr val="000000"/>
                </a:solidFill>
                <a:ea typeface="メイリオ" pitchFamily="50" charset="-128"/>
              </a:endParaRPr>
            </a:p>
          </p:txBody>
        </p:sp>
        <p:sp>
          <p:nvSpPr>
            <p:cNvPr id="1054" name="Line 10"/>
            <p:cNvSpPr>
              <a:spLocks noChangeShapeType="1"/>
            </p:cNvSpPr>
            <p:nvPr/>
          </p:nvSpPr>
          <p:spPr bwMode="auto">
            <a:xfrm flipV="1">
              <a:off x="2699" y="1026"/>
              <a:ext cx="202" cy="6"/>
            </a:xfrm>
            <a:prstGeom prst="line">
              <a:avLst/>
            </a:prstGeom>
            <a:noFill/>
            <a:ln w="44450">
              <a:solidFill>
                <a:srgbClr val="FF0000"/>
              </a:solidFill>
              <a:round/>
              <a:headEnd/>
              <a:tailEnd/>
            </a:ln>
          </p:spPr>
          <p:txBody>
            <a:bodyPr/>
            <a:lstStyle/>
            <a:p>
              <a:endParaRPr lang="ja-JP" altLang="en-US"/>
            </a:p>
          </p:txBody>
        </p:sp>
      </p:grpSp>
      <p:grpSp>
        <p:nvGrpSpPr>
          <p:cNvPr id="113690" name="Group 26"/>
          <p:cNvGrpSpPr>
            <a:grpSpLocks/>
          </p:cNvGrpSpPr>
          <p:nvPr/>
        </p:nvGrpSpPr>
        <p:grpSpPr bwMode="auto">
          <a:xfrm>
            <a:off x="395288" y="2565400"/>
            <a:ext cx="4248150" cy="4167188"/>
            <a:chOff x="249" y="1616"/>
            <a:chExt cx="2676" cy="2625"/>
          </a:xfrm>
        </p:grpSpPr>
        <p:sp>
          <p:nvSpPr>
            <p:cNvPr id="1051" name="Rectangle 9"/>
            <p:cNvSpPr>
              <a:spLocks noChangeArrowheads="1"/>
            </p:cNvSpPr>
            <p:nvPr/>
          </p:nvSpPr>
          <p:spPr bwMode="auto">
            <a:xfrm>
              <a:off x="249" y="1616"/>
              <a:ext cx="2450" cy="2625"/>
            </a:xfrm>
            <a:prstGeom prst="rect">
              <a:avLst/>
            </a:prstGeom>
            <a:noFill/>
            <a:ln w="38100">
              <a:solidFill>
                <a:schemeClr val="hlink"/>
              </a:solidFill>
              <a:miter lim="800000"/>
              <a:headEnd/>
              <a:tailEnd/>
            </a:ln>
          </p:spPr>
          <p:txBody>
            <a:bodyPr wrap="none" anchor="ctr"/>
            <a:lstStyle/>
            <a:p>
              <a:pPr eaLnBrk="0" hangingPunct="0"/>
              <a:endParaRPr kumimoji="0" lang="ja-JP" altLang="en-US">
                <a:solidFill>
                  <a:srgbClr val="000000"/>
                </a:solidFill>
                <a:ea typeface="メイリオ" pitchFamily="50" charset="-128"/>
              </a:endParaRPr>
            </a:p>
          </p:txBody>
        </p:sp>
        <p:sp>
          <p:nvSpPr>
            <p:cNvPr id="1052" name="Line 11"/>
            <p:cNvSpPr>
              <a:spLocks noChangeShapeType="1"/>
            </p:cNvSpPr>
            <p:nvPr/>
          </p:nvSpPr>
          <p:spPr bwMode="auto">
            <a:xfrm>
              <a:off x="2699" y="3022"/>
              <a:ext cx="226" cy="0"/>
            </a:xfrm>
            <a:prstGeom prst="line">
              <a:avLst/>
            </a:prstGeom>
            <a:noFill/>
            <a:ln w="44450">
              <a:solidFill>
                <a:schemeClr val="hlink"/>
              </a:solidFill>
              <a:round/>
              <a:headEnd/>
              <a:tailEnd/>
            </a:ln>
          </p:spPr>
          <p:txBody>
            <a:bodyPr/>
            <a:lstStyle/>
            <a:p>
              <a:endParaRPr lang="ja-JP" altLang="en-US"/>
            </a:p>
          </p:txBody>
        </p:sp>
      </p:grpSp>
      <p:grpSp>
        <p:nvGrpSpPr>
          <p:cNvPr id="113688" name="Group 24"/>
          <p:cNvGrpSpPr>
            <a:grpSpLocks/>
          </p:cNvGrpSpPr>
          <p:nvPr/>
        </p:nvGrpSpPr>
        <p:grpSpPr bwMode="auto">
          <a:xfrm>
            <a:off x="4572000" y="3787775"/>
            <a:ext cx="4238625" cy="2960688"/>
            <a:chOff x="2880" y="2386"/>
            <a:chExt cx="2670" cy="1865"/>
          </a:xfrm>
        </p:grpSpPr>
        <p:pic>
          <p:nvPicPr>
            <p:cNvPr id="1049" name="Picture 13" descr="DSC06895"/>
            <p:cNvPicPr>
              <a:picLocks noChangeAspect="1" noChangeArrowheads="1"/>
            </p:cNvPicPr>
            <p:nvPr/>
          </p:nvPicPr>
          <p:blipFill>
            <a:blip r:embed="rId5"/>
            <a:srcRect l="19138" t="17012" b="19138"/>
            <a:stretch>
              <a:fillRect/>
            </a:stretch>
          </p:blipFill>
          <p:spPr bwMode="auto">
            <a:xfrm>
              <a:off x="2880" y="2386"/>
              <a:ext cx="2670" cy="1613"/>
            </a:xfrm>
            <a:prstGeom prst="rect">
              <a:avLst/>
            </a:prstGeom>
            <a:noFill/>
            <a:ln w="9525">
              <a:solidFill>
                <a:schemeClr val="tx1"/>
              </a:solidFill>
              <a:miter lim="800000"/>
              <a:headEnd/>
              <a:tailEnd/>
            </a:ln>
          </p:spPr>
        </p:pic>
        <p:sp>
          <p:nvSpPr>
            <p:cNvPr id="1050" name="Text Box 14"/>
            <p:cNvSpPr txBox="1">
              <a:spLocks noChangeArrowheads="1"/>
            </p:cNvSpPr>
            <p:nvPr/>
          </p:nvSpPr>
          <p:spPr bwMode="auto">
            <a:xfrm>
              <a:off x="2925" y="4020"/>
              <a:ext cx="2586" cy="231"/>
            </a:xfrm>
            <a:prstGeom prst="rect">
              <a:avLst/>
            </a:prstGeom>
            <a:noFill/>
            <a:ln w="9525">
              <a:noFill/>
              <a:miter lim="800000"/>
              <a:headEnd/>
              <a:tailEnd/>
            </a:ln>
          </p:spPr>
          <p:txBody>
            <a:bodyPr>
              <a:spAutoFit/>
            </a:bodyPr>
            <a:lstStyle/>
            <a:p>
              <a:pPr algn="ctr" eaLnBrk="0" hangingPunct="0">
                <a:spcBef>
                  <a:spcPct val="50000"/>
                </a:spcBef>
              </a:pPr>
              <a:r>
                <a:rPr kumimoji="0" lang="ja-JP" altLang="en-US" b="1">
                  <a:solidFill>
                    <a:srgbClr val="0563C1"/>
                  </a:solidFill>
                  <a:ea typeface="Meiryo UI" pitchFamily="50" charset="-128"/>
                  <a:cs typeface="Meiryo UI" pitchFamily="50" charset="-128"/>
                </a:rPr>
                <a:t>学習過程可視化法</a:t>
              </a:r>
              <a:r>
                <a:rPr kumimoji="0" lang="ja-JP" altLang="en-US">
                  <a:solidFill>
                    <a:srgbClr val="000000"/>
                  </a:solidFill>
                  <a:ea typeface="Meiryo UI" pitchFamily="50" charset="-128"/>
                  <a:cs typeface="Meiryo UI" pitchFamily="50" charset="-128"/>
                </a:rPr>
                <a:t>を用いた授業検討会</a:t>
              </a:r>
            </a:p>
          </p:txBody>
        </p:sp>
      </p:grpSp>
      <p:grpSp>
        <p:nvGrpSpPr>
          <p:cNvPr id="113687" name="Group 23"/>
          <p:cNvGrpSpPr>
            <a:grpSpLocks/>
          </p:cNvGrpSpPr>
          <p:nvPr/>
        </p:nvGrpSpPr>
        <p:grpSpPr bwMode="auto">
          <a:xfrm>
            <a:off x="4554538" y="760413"/>
            <a:ext cx="4445000" cy="2890837"/>
            <a:chOff x="2869" y="479"/>
            <a:chExt cx="2800" cy="1821"/>
          </a:xfrm>
        </p:grpSpPr>
        <p:graphicFrame>
          <p:nvGraphicFramePr>
            <p:cNvPr id="1035" name="Object 11"/>
            <p:cNvGraphicFramePr>
              <a:graphicFrameLocks noChangeAspect="1"/>
            </p:cNvGraphicFramePr>
            <p:nvPr/>
          </p:nvGraphicFramePr>
          <p:xfrm>
            <a:off x="2880" y="479"/>
            <a:ext cx="2789" cy="1728"/>
          </p:xfrm>
          <a:graphic>
            <a:graphicData uri="http://schemas.openxmlformats.org/presentationml/2006/ole">
              <p:oleObj spid="_x0000_s1035" name="一太郎" r:id="rId6" imgW="6272640" imgH="3886920" progId="JXW.Document.8">
                <p:embed/>
              </p:oleObj>
            </a:graphicData>
          </a:graphic>
        </p:graphicFrame>
        <p:sp>
          <p:nvSpPr>
            <p:cNvPr id="1048" name="Text Box 15"/>
            <p:cNvSpPr txBox="1">
              <a:spLocks noChangeArrowheads="1"/>
            </p:cNvSpPr>
            <p:nvPr/>
          </p:nvSpPr>
          <p:spPr bwMode="auto">
            <a:xfrm>
              <a:off x="2869" y="2069"/>
              <a:ext cx="2722" cy="231"/>
            </a:xfrm>
            <a:prstGeom prst="rect">
              <a:avLst/>
            </a:prstGeom>
            <a:noFill/>
            <a:ln w="9525">
              <a:noFill/>
              <a:miter lim="800000"/>
              <a:headEnd/>
              <a:tailEnd/>
            </a:ln>
          </p:spPr>
          <p:txBody>
            <a:bodyPr>
              <a:spAutoFit/>
            </a:bodyPr>
            <a:lstStyle/>
            <a:p>
              <a:pPr algn="ctr" eaLnBrk="0" hangingPunct="0">
                <a:spcBef>
                  <a:spcPct val="50000"/>
                </a:spcBef>
              </a:pPr>
              <a:r>
                <a:rPr kumimoji="0" lang="ja-JP" altLang="en-US" b="1">
                  <a:solidFill>
                    <a:srgbClr val="FF0000"/>
                  </a:solidFill>
                  <a:ea typeface="Meiryo UI" pitchFamily="50" charset="-128"/>
                  <a:cs typeface="Meiryo UI" pitchFamily="50" charset="-128"/>
                </a:rPr>
                <a:t>授業設計アイデアシート</a:t>
              </a:r>
              <a:r>
                <a:rPr kumimoji="0" lang="ja-JP" altLang="en-US">
                  <a:solidFill>
                    <a:srgbClr val="000000"/>
                  </a:solidFill>
                  <a:ea typeface="Meiryo UI" pitchFamily="50" charset="-128"/>
                  <a:cs typeface="Meiryo UI" pitchFamily="50" charset="-128"/>
                </a:rPr>
                <a:t>を活用した授業づくり</a:t>
              </a:r>
            </a:p>
          </p:txBody>
        </p:sp>
      </p:grpSp>
      <p:sp>
        <p:nvSpPr>
          <p:cNvPr id="113683" name="タイトル 1"/>
          <p:cNvSpPr>
            <a:spLocks/>
          </p:cNvSpPr>
          <p:nvPr/>
        </p:nvSpPr>
        <p:spPr bwMode="auto">
          <a:xfrm>
            <a:off x="6777038" y="1616075"/>
            <a:ext cx="2303462" cy="352425"/>
          </a:xfrm>
          <a:prstGeom prst="rect">
            <a:avLst/>
          </a:prstGeom>
          <a:solidFill>
            <a:srgbClr val="FF0000"/>
          </a:solidFill>
          <a:ln w="9525">
            <a:noFill/>
            <a:miter lim="800000"/>
            <a:headEnd/>
            <a:tailEnd/>
          </a:ln>
        </p:spPr>
        <p:txBody>
          <a:bodyPr anchor="ctr"/>
          <a:lstStyle/>
          <a:p>
            <a:pPr>
              <a:lnSpc>
                <a:spcPct val="90000"/>
              </a:lnSpc>
            </a:pPr>
            <a:r>
              <a:rPr lang="ja-JP" altLang="en-US" b="1">
                <a:solidFill>
                  <a:srgbClr val="FFFFFF"/>
                </a:solidFill>
                <a:latin typeface="Meiryo UI" pitchFamily="50" charset="-128"/>
                <a:ea typeface="Meiryo UI" pitchFamily="50" charset="-128"/>
                <a:cs typeface="Meiryo UI" pitchFamily="50" charset="-128"/>
              </a:rPr>
              <a:t>解決したい課題や問い</a:t>
            </a:r>
          </a:p>
        </p:txBody>
      </p:sp>
      <p:sp>
        <p:nvSpPr>
          <p:cNvPr id="113684" name="タイトル 1"/>
          <p:cNvSpPr>
            <a:spLocks/>
          </p:cNvSpPr>
          <p:nvPr/>
        </p:nvSpPr>
        <p:spPr bwMode="auto">
          <a:xfrm>
            <a:off x="6877050" y="2708275"/>
            <a:ext cx="1871663" cy="325438"/>
          </a:xfrm>
          <a:prstGeom prst="rect">
            <a:avLst/>
          </a:prstGeom>
          <a:solidFill>
            <a:srgbClr val="0000FF"/>
          </a:solidFill>
          <a:ln w="9525">
            <a:noFill/>
            <a:miter lim="800000"/>
            <a:headEnd/>
            <a:tailEnd/>
          </a:ln>
        </p:spPr>
        <p:txBody>
          <a:bodyPr anchor="ctr"/>
          <a:lstStyle/>
          <a:p>
            <a:pPr>
              <a:lnSpc>
                <a:spcPct val="90000"/>
              </a:lnSpc>
            </a:pPr>
            <a:r>
              <a:rPr lang="ja-JP" altLang="en-US" b="1">
                <a:solidFill>
                  <a:srgbClr val="FFFFFF"/>
                </a:solidFill>
                <a:latin typeface="Meiryo UI" pitchFamily="50" charset="-128"/>
                <a:ea typeface="Meiryo UI" pitchFamily="50" charset="-128"/>
                <a:cs typeface="Meiryo UI" pitchFamily="50" charset="-128"/>
              </a:rPr>
              <a:t>考えるための材料</a:t>
            </a:r>
          </a:p>
        </p:txBody>
      </p:sp>
      <p:sp>
        <p:nvSpPr>
          <p:cNvPr id="113685" name="タイトル 1"/>
          <p:cNvSpPr>
            <a:spLocks/>
          </p:cNvSpPr>
          <p:nvPr/>
        </p:nvSpPr>
        <p:spPr bwMode="auto">
          <a:xfrm>
            <a:off x="4716463" y="2708275"/>
            <a:ext cx="1944687" cy="333375"/>
          </a:xfrm>
          <a:prstGeom prst="rect">
            <a:avLst/>
          </a:prstGeom>
          <a:solidFill>
            <a:srgbClr val="008000"/>
          </a:solidFill>
          <a:ln w="9525">
            <a:noFill/>
            <a:miter lim="800000"/>
            <a:headEnd/>
            <a:tailEnd/>
          </a:ln>
        </p:spPr>
        <p:txBody>
          <a:bodyPr anchor="ctr"/>
          <a:lstStyle/>
          <a:p>
            <a:pPr algn="ctr">
              <a:lnSpc>
                <a:spcPct val="90000"/>
              </a:lnSpc>
            </a:pPr>
            <a:r>
              <a:rPr lang="ja-JP" altLang="en-US" b="1">
                <a:solidFill>
                  <a:srgbClr val="FFFFFF"/>
                </a:solidFill>
                <a:latin typeface="Meiryo UI" pitchFamily="50" charset="-128"/>
                <a:ea typeface="Meiryo UI" pitchFamily="50" charset="-128"/>
                <a:cs typeface="Meiryo UI" pitchFamily="50" charset="-128"/>
              </a:rPr>
              <a:t>対話と思考</a:t>
            </a:r>
          </a:p>
        </p:txBody>
      </p:sp>
      <p:sp>
        <p:nvSpPr>
          <p:cNvPr id="113686" name="タイトル 1"/>
          <p:cNvSpPr>
            <a:spLocks/>
          </p:cNvSpPr>
          <p:nvPr/>
        </p:nvSpPr>
        <p:spPr bwMode="auto">
          <a:xfrm>
            <a:off x="4643438" y="1628775"/>
            <a:ext cx="1944687" cy="333375"/>
          </a:xfrm>
          <a:prstGeom prst="rect">
            <a:avLst/>
          </a:prstGeom>
          <a:solidFill>
            <a:srgbClr val="FF9900"/>
          </a:solidFill>
          <a:ln w="9525">
            <a:noFill/>
            <a:miter lim="800000"/>
            <a:headEnd/>
            <a:tailEnd/>
          </a:ln>
        </p:spPr>
        <p:txBody>
          <a:bodyPr anchor="ctr"/>
          <a:lstStyle/>
          <a:p>
            <a:pPr algn="ctr">
              <a:lnSpc>
                <a:spcPct val="90000"/>
              </a:lnSpc>
            </a:pPr>
            <a:r>
              <a:rPr lang="ja-JP" altLang="en-US" b="1">
                <a:solidFill>
                  <a:srgbClr val="FFFFFF"/>
                </a:solidFill>
                <a:latin typeface="Meiryo UI" pitchFamily="50" charset="-128"/>
                <a:ea typeface="Meiryo UI" pitchFamily="50" charset="-128"/>
                <a:cs typeface="Meiryo UI" pitchFamily="50" charset="-128"/>
              </a:rPr>
              <a:t>学習の成果</a:t>
            </a:r>
          </a:p>
        </p:txBody>
      </p:sp>
      <p:sp>
        <p:nvSpPr>
          <p:cNvPr id="113691" name="AutoShape 27"/>
          <p:cNvSpPr>
            <a:spLocks noChangeArrowheads="1"/>
          </p:cNvSpPr>
          <p:nvPr/>
        </p:nvSpPr>
        <p:spPr bwMode="auto">
          <a:xfrm flipH="1">
            <a:off x="6443663" y="1700213"/>
            <a:ext cx="360362" cy="214312"/>
          </a:xfrm>
          <a:prstGeom prst="rightArrow">
            <a:avLst>
              <a:gd name="adj1" fmla="val 49778"/>
              <a:gd name="adj2" fmla="val 72965"/>
            </a:avLst>
          </a:prstGeom>
          <a:solidFill>
            <a:srgbClr val="000000"/>
          </a:solidFill>
          <a:ln w="9525">
            <a:solidFill>
              <a:srgbClr val="003300"/>
            </a:solidFill>
            <a:miter lim="800000"/>
            <a:headEnd/>
            <a:tailEnd/>
          </a:ln>
        </p:spPr>
        <p:txBody>
          <a:bodyPr wrap="none" anchor="ctr"/>
          <a:lstStyle/>
          <a:p>
            <a:pPr eaLnBrk="0" hangingPunct="0"/>
            <a:endParaRPr kumimoji="0" lang="ja-JP" altLang="en-US">
              <a:solidFill>
                <a:srgbClr val="000000"/>
              </a:solidFill>
              <a:ea typeface="メイリオ" pitchFamily="50" charset="-128"/>
            </a:endParaRPr>
          </a:p>
        </p:txBody>
      </p:sp>
      <p:sp>
        <p:nvSpPr>
          <p:cNvPr id="113692" name="AutoShape 28"/>
          <p:cNvSpPr>
            <a:spLocks noChangeArrowheads="1"/>
          </p:cNvSpPr>
          <p:nvPr/>
        </p:nvSpPr>
        <p:spPr bwMode="auto">
          <a:xfrm rot="10529604">
            <a:off x="6156325" y="1700213"/>
            <a:ext cx="1152525" cy="9429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831" y="11701"/>
                </a:moveTo>
                <a:cubicBezTo>
                  <a:pt x="18865" y="11402"/>
                  <a:pt x="18882" y="11101"/>
                  <a:pt x="18882" y="10800"/>
                </a:cubicBezTo>
                <a:cubicBezTo>
                  <a:pt x="18882" y="6336"/>
                  <a:pt x="15263" y="2718"/>
                  <a:pt x="10800" y="2718"/>
                </a:cubicBezTo>
                <a:cubicBezTo>
                  <a:pt x="6808" y="2717"/>
                  <a:pt x="3414" y="5632"/>
                  <a:pt x="2810" y="9578"/>
                </a:cubicBezTo>
                <a:lnTo>
                  <a:pt x="124" y="9167"/>
                </a:lnTo>
                <a:cubicBezTo>
                  <a:pt x="930" y="3894"/>
                  <a:pt x="5465" y="-1"/>
                  <a:pt x="10800" y="0"/>
                </a:cubicBezTo>
                <a:cubicBezTo>
                  <a:pt x="16764" y="0"/>
                  <a:pt x="21600" y="4835"/>
                  <a:pt x="21600" y="10800"/>
                </a:cubicBezTo>
                <a:cubicBezTo>
                  <a:pt x="21600" y="11202"/>
                  <a:pt x="21577" y="11605"/>
                  <a:pt x="21532" y="12005"/>
                </a:cubicBezTo>
                <a:lnTo>
                  <a:pt x="24215" y="12306"/>
                </a:lnTo>
                <a:lnTo>
                  <a:pt x="19729" y="15887"/>
                </a:lnTo>
                <a:lnTo>
                  <a:pt x="16148" y="11400"/>
                </a:lnTo>
                <a:lnTo>
                  <a:pt x="18831" y="11701"/>
                </a:lnTo>
                <a:close/>
              </a:path>
            </a:pathLst>
          </a:custGeom>
          <a:solidFill>
            <a:srgbClr val="FF0000"/>
          </a:solidFill>
          <a:ln w="9525">
            <a:solidFill>
              <a:schemeClr val="tx1"/>
            </a:solidFill>
            <a:miter lim="800000"/>
            <a:headEnd/>
            <a:tailEnd/>
          </a:ln>
        </p:spPr>
        <p:txBody>
          <a:bodyPr wrap="none" anchor="ctr"/>
          <a:lstStyle/>
          <a:p>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13689"/>
                                        </p:tgtEl>
                                        <p:attrNameLst>
                                          <p:attrName>style.visibility</p:attrName>
                                        </p:attrNameLst>
                                      </p:cBhvr>
                                      <p:to>
                                        <p:strVal val="visible"/>
                                      </p:to>
                                    </p:set>
                                    <p:animEffect transition="in" filter="wipe(left)">
                                      <p:cBhvr>
                                        <p:cTn id="7" dur="1000"/>
                                        <p:tgtEl>
                                          <p:spTgt spid="113689"/>
                                        </p:tgtEl>
                                      </p:cBhvr>
                                    </p:animEffect>
                                  </p:childTnLst>
                                </p:cTn>
                              </p:par>
                            </p:childTnLst>
                          </p:cTn>
                        </p:par>
                        <p:par>
                          <p:cTn id="8" fill="hold" nodeType="afterGroup">
                            <p:stCondLst>
                              <p:cond delay="1000"/>
                            </p:stCondLst>
                            <p:childTnLst>
                              <p:par>
                                <p:cTn id="9" presetID="22" presetClass="entr" presetSubtype="8" fill="hold" nodeType="afterEffect">
                                  <p:stCondLst>
                                    <p:cond delay="300"/>
                                  </p:stCondLst>
                                  <p:childTnLst>
                                    <p:set>
                                      <p:cBhvr>
                                        <p:cTn id="10" dur="1" fill="hold">
                                          <p:stCondLst>
                                            <p:cond delay="0"/>
                                          </p:stCondLst>
                                        </p:cTn>
                                        <p:tgtEl>
                                          <p:spTgt spid="113687"/>
                                        </p:tgtEl>
                                        <p:attrNameLst>
                                          <p:attrName>style.visibility</p:attrName>
                                        </p:attrNameLst>
                                      </p:cBhvr>
                                      <p:to>
                                        <p:strVal val="visible"/>
                                      </p:to>
                                    </p:set>
                                    <p:animEffect transition="in" filter="wipe(left)">
                                      <p:cBhvr>
                                        <p:cTn id="11" dur="1000"/>
                                        <p:tgtEl>
                                          <p:spTgt spid="113687"/>
                                        </p:tgtEl>
                                      </p:cBhvr>
                                    </p:animEffect>
                                  </p:childTnLst>
                                </p:cTn>
                              </p:par>
                            </p:childTnLst>
                          </p:cTn>
                        </p:par>
                        <p:par>
                          <p:cTn id="12" fill="hold" nodeType="afterGroup">
                            <p:stCondLst>
                              <p:cond delay="2300"/>
                            </p:stCondLst>
                            <p:childTnLst>
                              <p:par>
                                <p:cTn id="13" presetID="10" presetClass="entr" presetSubtype="0" fill="hold" grpId="0" nodeType="afterEffect">
                                  <p:stCondLst>
                                    <p:cond delay="0"/>
                                  </p:stCondLst>
                                  <p:childTnLst>
                                    <p:set>
                                      <p:cBhvr>
                                        <p:cTn id="14" dur="1" fill="hold">
                                          <p:stCondLst>
                                            <p:cond delay="0"/>
                                          </p:stCondLst>
                                        </p:cTn>
                                        <p:tgtEl>
                                          <p:spTgt spid="113683"/>
                                        </p:tgtEl>
                                        <p:attrNameLst>
                                          <p:attrName>style.visibility</p:attrName>
                                        </p:attrNameLst>
                                      </p:cBhvr>
                                      <p:to>
                                        <p:strVal val="visible"/>
                                      </p:to>
                                    </p:set>
                                    <p:animEffect transition="in" filter="fade">
                                      <p:cBhvr>
                                        <p:cTn id="15" dur="750"/>
                                        <p:tgtEl>
                                          <p:spTgt spid="113683"/>
                                        </p:tgtEl>
                                      </p:cBhvr>
                                    </p:animEffect>
                                  </p:childTnLst>
                                </p:cTn>
                              </p:par>
                            </p:childTnLst>
                          </p:cTn>
                        </p:par>
                        <p:par>
                          <p:cTn id="16" fill="hold" nodeType="afterGroup">
                            <p:stCondLst>
                              <p:cond delay="3050"/>
                            </p:stCondLst>
                            <p:childTnLst>
                              <p:par>
                                <p:cTn id="17" presetID="10" presetClass="entr" presetSubtype="0" fill="hold" grpId="0" nodeType="afterEffect">
                                  <p:stCondLst>
                                    <p:cond delay="0"/>
                                  </p:stCondLst>
                                  <p:childTnLst>
                                    <p:set>
                                      <p:cBhvr>
                                        <p:cTn id="18" dur="1" fill="hold">
                                          <p:stCondLst>
                                            <p:cond delay="0"/>
                                          </p:stCondLst>
                                        </p:cTn>
                                        <p:tgtEl>
                                          <p:spTgt spid="113684"/>
                                        </p:tgtEl>
                                        <p:attrNameLst>
                                          <p:attrName>style.visibility</p:attrName>
                                        </p:attrNameLst>
                                      </p:cBhvr>
                                      <p:to>
                                        <p:strVal val="visible"/>
                                      </p:to>
                                    </p:set>
                                    <p:animEffect transition="in" filter="fade">
                                      <p:cBhvr>
                                        <p:cTn id="19" dur="750"/>
                                        <p:tgtEl>
                                          <p:spTgt spid="113684"/>
                                        </p:tgtEl>
                                      </p:cBhvr>
                                    </p:animEffect>
                                  </p:childTnLst>
                                </p:cTn>
                              </p:par>
                            </p:childTnLst>
                          </p:cTn>
                        </p:par>
                        <p:par>
                          <p:cTn id="20" fill="hold" nodeType="afterGroup">
                            <p:stCondLst>
                              <p:cond delay="3800"/>
                            </p:stCondLst>
                            <p:childTnLst>
                              <p:par>
                                <p:cTn id="21" presetID="10" presetClass="entr" presetSubtype="0" fill="hold" grpId="0" nodeType="afterEffect">
                                  <p:stCondLst>
                                    <p:cond delay="0"/>
                                  </p:stCondLst>
                                  <p:childTnLst>
                                    <p:set>
                                      <p:cBhvr>
                                        <p:cTn id="22" dur="1" fill="hold">
                                          <p:stCondLst>
                                            <p:cond delay="0"/>
                                          </p:stCondLst>
                                        </p:cTn>
                                        <p:tgtEl>
                                          <p:spTgt spid="113685"/>
                                        </p:tgtEl>
                                        <p:attrNameLst>
                                          <p:attrName>style.visibility</p:attrName>
                                        </p:attrNameLst>
                                      </p:cBhvr>
                                      <p:to>
                                        <p:strVal val="visible"/>
                                      </p:to>
                                    </p:set>
                                    <p:animEffect transition="in" filter="fade">
                                      <p:cBhvr>
                                        <p:cTn id="23" dur="750"/>
                                        <p:tgtEl>
                                          <p:spTgt spid="113685"/>
                                        </p:tgtEl>
                                      </p:cBhvr>
                                    </p:animEffect>
                                  </p:childTnLst>
                                </p:cTn>
                              </p:par>
                            </p:childTnLst>
                          </p:cTn>
                        </p:par>
                        <p:par>
                          <p:cTn id="24" fill="hold" nodeType="afterGroup">
                            <p:stCondLst>
                              <p:cond delay="4550"/>
                            </p:stCondLst>
                            <p:childTnLst>
                              <p:par>
                                <p:cTn id="25" presetID="10" presetClass="entr" presetSubtype="0" fill="hold" grpId="0" nodeType="afterEffect">
                                  <p:stCondLst>
                                    <p:cond delay="0"/>
                                  </p:stCondLst>
                                  <p:childTnLst>
                                    <p:set>
                                      <p:cBhvr>
                                        <p:cTn id="26" dur="1" fill="hold">
                                          <p:stCondLst>
                                            <p:cond delay="0"/>
                                          </p:stCondLst>
                                        </p:cTn>
                                        <p:tgtEl>
                                          <p:spTgt spid="113686"/>
                                        </p:tgtEl>
                                        <p:attrNameLst>
                                          <p:attrName>style.visibility</p:attrName>
                                        </p:attrNameLst>
                                      </p:cBhvr>
                                      <p:to>
                                        <p:strVal val="visible"/>
                                      </p:to>
                                    </p:set>
                                    <p:animEffect transition="in" filter="fade">
                                      <p:cBhvr>
                                        <p:cTn id="27" dur="750"/>
                                        <p:tgtEl>
                                          <p:spTgt spid="113686"/>
                                        </p:tgtEl>
                                      </p:cBhvr>
                                    </p:animEffect>
                                  </p:childTnLst>
                                </p:cTn>
                              </p:par>
                            </p:childTnLst>
                          </p:cTn>
                        </p:par>
                        <p:par>
                          <p:cTn id="28" fill="hold" nodeType="afterGroup">
                            <p:stCondLst>
                              <p:cond delay="5300"/>
                            </p:stCondLst>
                            <p:childTnLst>
                              <p:par>
                                <p:cTn id="29" presetID="22" presetClass="entr" presetSubtype="2" fill="hold" grpId="0" nodeType="afterEffect">
                                  <p:stCondLst>
                                    <p:cond delay="0"/>
                                  </p:stCondLst>
                                  <p:childTnLst>
                                    <p:set>
                                      <p:cBhvr>
                                        <p:cTn id="30" dur="1" fill="hold">
                                          <p:stCondLst>
                                            <p:cond delay="0"/>
                                          </p:stCondLst>
                                        </p:cTn>
                                        <p:tgtEl>
                                          <p:spTgt spid="113692"/>
                                        </p:tgtEl>
                                        <p:attrNameLst>
                                          <p:attrName>style.visibility</p:attrName>
                                        </p:attrNameLst>
                                      </p:cBhvr>
                                      <p:to>
                                        <p:strVal val="visible"/>
                                      </p:to>
                                    </p:set>
                                    <p:animEffect transition="in" filter="wipe(right)">
                                      <p:cBhvr>
                                        <p:cTn id="31" dur="750"/>
                                        <p:tgtEl>
                                          <p:spTgt spid="113692"/>
                                        </p:tgtEl>
                                      </p:cBhvr>
                                    </p:animEffect>
                                  </p:childTnLst>
                                </p:cTn>
                              </p:par>
                            </p:childTnLst>
                          </p:cTn>
                        </p:par>
                        <p:par>
                          <p:cTn id="32" fill="hold" nodeType="afterGroup">
                            <p:stCondLst>
                              <p:cond delay="6050"/>
                            </p:stCondLst>
                            <p:childTnLst>
                              <p:par>
                                <p:cTn id="33" presetID="22" presetClass="entr" presetSubtype="2" fill="hold" grpId="0" nodeType="afterEffect">
                                  <p:stCondLst>
                                    <p:cond delay="0"/>
                                  </p:stCondLst>
                                  <p:childTnLst>
                                    <p:set>
                                      <p:cBhvr>
                                        <p:cTn id="34" dur="1" fill="hold">
                                          <p:stCondLst>
                                            <p:cond delay="0"/>
                                          </p:stCondLst>
                                        </p:cTn>
                                        <p:tgtEl>
                                          <p:spTgt spid="113691"/>
                                        </p:tgtEl>
                                        <p:attrNameLst>
                                          <p:attrName>style.visibility</p:attrName>
                                        </p:attrNameLst>
                                      </p:cBhvr>
                                      <p:to>
                                        <p:strVal val="visible"/>
                                      </p:to>
                                    </p:set>
                                    <p:animEffect transition="in" filter="wipe(right)">
                                      <p:cBhvr>
                                        <p:cTn id="35" dur="500"/>
                                        <p:tgtEl>
                                          <p:spTgt spid="11369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nodeType="clickEffect">
                                  <p:stCondLst>
                                    <p:cond delay="0"/>
                                  </p:stCondLst>
                                  <p:childTnLst>
                                    <p:set>
                                      <p:cBhvr>
                                        <p:cTn id="39" dur="1" fill="hold">
                                          <p:stCondLst>
                                            <p:cond delay="0"/>
                                          </p:stCondLst>
                                        </p:cTn>
                                        <p:tgtEl>
                                          <p:spTgt spid="113690"/>
                                        </p:tgtEl>
                                        <p:attrNameLst>
                                          <p:attrName>style.visibility</p:attrName>
                                        </p:attrNameLst>
                                      </p:cBhvr>
                                      <p:to>
                                        <p:strVal val="visible"/>
                                      </p:to>
                                    </p:set>
                                    <p:animEffect transition="in" filter="wipe(left)">
                                      <p:cBhvr>
                                        <p:cTn id="40" dur="1000"/>
                                        <p:tgtEl>
                                          <p:spTgt spid="113690"/>
                                        </p:tgtEl>
                                      </p:cBhvr>
                                    </p:animEffect>
                                  </p:childTnLst>
                                </p:cTn>
                              </p:par>
                            </p:childTnLst>
                          </p:cTn>
                        </p:par>
                        <p:par>
                          <p:cTn id="41" fill="hold" nodeType="afterGroup">
                            <p:stCondLst>
                              <p:cond delay="1000"/>
                            </p:stCondLst>
                            <p:childTnLst>
                              <p:par>
                                <p:cTn id="42" presetID="22" presetClass="entr" presetSubtype="8" fill="hold" nodeType="afterEffect">
                                  <p:stCondLst>
                                    <p:cond delay="300"/>
                                  </p:stCondLst>
                                  <p:childTnLst>
                                    <p:set>
                                      <p:cBhvr>
                                        <p:cTn id="43" dur="1" fill="hold">
                                          <p:stCondLst>
                                            <p:cond delay="0"/>
                                          </p:stCondLst>
                                        </p:cTn>
                                        <p:tgtEl>
                                          <p:spTgt spid="113688"/>
                                        </p:tgtEl>
                                        <p:attrNameLst>
                                          <p:attrName>style.visibility</p:attrName>
                                        </p:attrNameLst>
                                      </p:cBhvr>
                                      <p:to>
                                        <p:strVal val="visible"/>
                                      </p:to>
                                    </p:set>
                                    <p:animEffect transition="in" filter="wipe(left)">
                                      <p:cBhvr>
                                        <p:cTn id="44" dur="1000"/>
                                        <p:tgtEl>
                                          <p:spTgt spid="1136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83" grpId="0" animBg="1"/>
      <p:bldP spid="113684" grpId="0" animBg="1"/>
      <p:bldP spid="113685" grpId="0" animBg="1"/>
      <p:bldP spid="113686" grpId="0" animBg="1"/>
      <p:bldP spid="113691" grpId="0" animBg="1"/>
      <p:bldP spid="113692" grpId="0" animBg="1"/>
    </p:bldLst>
  </p:timing>
</p:sld>
</file>

<file path=ppt/theme/theme1.xml><?xml version="1.0" encoding="utf-8"?>
<a:theme xmlns:a="http://schemas.openxmlformats.org/drawingml/2006/main" name="2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
        <a:ea typeface=""/>
        <a:cs typeface="メイリオ"/>
      </a:majorFont>
      <a:minorFont>
        <a:latin typeface=""/>
        <a:ea typeface=""/>
        <a:cs typeface="メイリオ"/>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8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
        <a:ea typeface=""/>
        <a:cs typeface="メイリオ"/>
      </a:majorFont>
      <a:minorFont>
        <a:latin typeface=""/>
        <a:ea typeface=""/>
        <a:cs typeface="メイリオ"/>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
        <a:ea typeface=""/>
        <a:cs typeface="メイリオ"/>
      </a:majorFont>
      <a:minorFont>
        <a:latin typeface=""/>
        <a:ea typeface=""/>
        <a:cs typeface="メイリオ"/>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790</TotalTime>
  <Words>4101</Words>
  <Application>Microsoft Office PowerPoint</Application>
  <PresentationFormat>画面に合わせる (4:3)</PresentationFormat>
  <Paragraphs>258</Paragraphs>
  <Slides>12</Slides>
  <Notes>12</Notes>
  <HiddenSlides>0</HiddenSlides>
  <MMClips>0</MMClips>
  <ScaleCrop>false</ScaleCrop>
  <HeadingPairs>
    <vt:vector size="8" baseType="variant">
      <vt:variant>
        <vt:lpstr>使用されているフォント</vt:lpstr>
      </vt:variant>
      <vt:variant>
        <vt:i4>15</vt:i4>
      </vt:variant>
      <vt:variant>
        <vt:lpstr>デザイン テンプレート</vt:lpstr>
      </vt:variant>
      <vt:variant>
        <vt:i4>8</vt:i4>
      </vt:variant>
      <vt:variant>
        <vt:lpstr>埋め込まれた OLE サーバー</vt:lpstr>
      </vt:variant>
      <vt:variant>
        <vt:i4>1</vt:i4>
      </vt:variant>
      <vt:variant>
        <vt:lpstr>スライド タイトル</vt:lpstr>
      </vt:variant>
      <vt:variant>
        <vt:i4>12</vt:i4>
      </vt:variant>
    </vt:vector>
  </HeadingPairs>
  <TitlesOfParts>
    <vt:vector size="36" baseType="lpstr">
      <vt:lpstr>Arial</vt:lpstr>
      <vt:lpstr>ＭＳ Ｐゴシック</vt:lpstr>
      <vt:lpstr>メイリオ</vt:lpstr>
      <vt:lpstr>Calibri</vt:lpstr>
      <vt:lpstr>Century Gothic</vt:lpstr>
      <vt:lpstr>Meiryo UI</vt:lpstr>
      <vt:lpstr>HGP創英角ﾎﾟｯﾌﾟ体</vt:lpstr>
      <vt:lpstr>游ゴシック</vt:lpstr>
      <vt:lpstr>UD デジタル 教科書体 N-R</vt:lpstr>
      <vt:lpstr>UD デジタル 教科書体 N-B</vt:lpstr>
      <vt:lpstr>ＭＳゴシック</vt:lpstr>
      <vt:lpstr>Verdana</vt:lpstr>
      <vt:lpstr>Calibri Light</vt:lpstr>
      <vt:lpstr>Arial Black</vt:lpstr>
      <vt:lpstr>HG丸ｺﾞｼｯｸM-PRO</vt:lpstr>
      <vt:lpstr>2_Office テーマ</vt:lpstr>
      <vt:lpstr>8_Office テーマ</vt:lpstr>
      <vt:lpstr>1_Office テーマ</vt:lpstr>
      <vt:lpstr>2_Office テーマ</vt:lpstr>
      <vt:lpstr>2_Office テーマ</vt:lpstr>
      <vt:lpstr>8_Office テーマ</vt:lpstr>
      <vt:lpstr>8_Office テーマ</vt:lpstr>
      <vt:lpstr>1_Office テーマ</vt:lpstr>
      <vt:lpstr>一太郎</vt:lpstr>
      <vt:lpstr>スライド 1</vt:lpstr>
      <vt:lpstr>スライド 2</vt:lpstr>
      <vt:lpstr>スライド 3</vt:lpstr>
      <vt:lpstr>スライド 4</vt:lpstr>
      <vt:lpstr>スライド 5</vt:lpstr>
      <vt:lpstr>スライド 6</vt:lpstr>
      <vt:lpstr>スライド 7</vt:lpstr>
      <vt:lpstr>スライド 8</vt:lpstr>
      <vt:lpstr>スライド 9</vt:lpstr>
      <vt:lpstr>スライド 10</vt:lpstr>
      <vt:lpstr>スライド 11</vt:lpstr>
      <vt:lpstr>スライド 12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室野良寛</dc:creator>
  <cp:lastModifiedBy>00410232</cp:lastModifiedBy>
  <cp:revision>28</cp:revision>
  <dcterms:created xsi:type="dcterms:W3CDTF">2019-01-22T11:02:15Z</dcterms:created>
  <dcterms:modified xsi:type="dcterms:W3CDTF">2019-03-07T23:57:55Z</dcterms:modified>
</cp:coreProperties>
</file>