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12192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CCFF66"/>
    <a:srgbClr val="99FF99"/>
    <a:srgbClr val="CC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482" y="-2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AF062-A91F-4C0A-8985-873A8C3C4760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32050" y="1233488"/>
            <a:ext cx="18716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DC291-7AEF-4F1A-BCD9-63C36F843E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84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6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97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6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3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30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35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69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92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3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15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8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DF06E-EE4D-43ED-BFC0-0952FD7D6FC4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3C7E0-8F67-4EEC-B9B8-C9945AD81B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3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6016-4EA0-47AE-9D88-AF80201D8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731" y="156850"/>
            <a:ext cx="6170734" cy="818226"/>
          </a:xfrm>
        </p:spPr>
        <p:txBody>
          <a:bodyPr>
            <a:noAutofit/>
          </a:bodyPr>
          <a:lstStyle/>
          <a:p>
            <a:r>
              <a:rPr kumimoji="1" lang="ja-JP" altLang="en-US" sz="3200" b="1" dirty="0">
                <a:ln w="1905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あすなろ学習室</a:t>
            </a:r>
            <a:br>
              <a:rPr kumimoji="1" lang="en-US" altLang="ja-JP" sz="3200" b="1" dirty="0">
                <a:ln w="1905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kumimoji="1" lang="ja-JP" altLang="en-US" sz="3200" b="1" dirty="0">
                <a:ln w="1905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ゆうゆうポイントラリーについて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158392-F086-4FD1-A10E-DACE266BB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478" y="10831754"/>
            <a:ext cx="6320098" cy="124619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県内に在住または在学する小学校・中学校</a:t>
            </a: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・義務教育学校・高等学校・中等教育学校・特別支援学校及び高等専門学校の児童生徒です。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詳細は、以下実施あすなろ学習室ゆうゆうポイントラリー実施要項をご覧ください。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あすなろ学習室ゆうゆうポイントラリー実施要項</a:t>
            </a:r>
            <a:endParaRPr lang="en-US" altLang="ja-JP" sz="14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39C875-916E-4B36-8DC7-17493D56961D}"/>
              </a:ext>
            </a:extLst>
          </p:cNvPr>
          <p:cNvSpPr txBox="1"/>
          <p:nvPr/>
        </p:nvSpPr>
        <p:spPr>
          <a:xfrm>
            <a:off x="350033" y="1048617"/>
            <a:ext cx="6170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あすなろ学習室ゆうゆうポイントラリーでポイントをためて、賞状をゲットしよう♪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29CE2E2-5BCD-4D57-8C35-24A7B367AC65}"/>
              </a:ext>
            </a:extLst>
          </p:cNvPr>
          <p:cNvGrpSpPr/>
          <p:nvPr/>
        </p:nvGrpSpPr>
        <p:grpSpPr>
          <a:xfrm>
            <a:off x="62687" y="1709874"/>
            <a:ext cx="2996607" cy="1450465"/>
            <a:chOff x="83143" y="1766308"/>
            <a:chExt cx="2996607" cy="1450465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5644DC12-2D5F-445B-8632-EA9AE66679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417" y="2077413"/>
              <a:ext cx="2357466" cy="113936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DED3235-9C35-42F9-83C9-59C31D53CCE8}"/>
                </a:ext>
              </a:extLst>
            </p:cNvPr>
            <p:cNvSpPr txBox="1"/>
            <p:nvPr/>
          </p:nvSpPr>
          <p:spPr>
            <a:xfrm>
              <a:off x="83143" y="1766308"/>
              <a:ext cx="29966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　あすなろ学習室を開いてね</a:t>
              </a:r>
            </a:p>
          </p:txBody>
        </p:sp>
      </p:grpSp>
      <p:sp>
        <p:nvSpPr>
          <p:cNvPr id="7" name="矢印: 右 6">
            <a:extLst>
              <a:ext uri="{FF2B5EF4-FFF2-40B4-BE49-F238E27FC236}">
                <a16:creationId xmlns:a16="http://schemas.microsoft.com/office/drawing/2014/main" id="{B55FDB38-64FF-4006-B871-5FAEFCD85962}"/>
              </a:ext>
            </a:extLst>
          </p:cNvPr>
          <p:cNvSpPr/>
          <p:nvPr/>
        </p:nvSpPr>
        <p:spPr>
          <a:xfrm>
            <a:off x="3010558" y="2478725"/>
            <a:ext cx="431800" cy="482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3B99BF3D-C2E6-4683-8862-99210A7A8E1C}"/>
              </a:ext>
            </a:extLst>
          </p:cNvPr>
          <p:cNvGrpSpPr/>
          <p:nvPr/>
        </p:nvGrpSpPr>
        <p:grpSpPr>
          <a:xfrm>
            <a:off x="3474394" y="1664507"/>
            <a:ext cx="3140253" cy="1460514"/>
            <a:chOff x="3411300" y="1726914"/>
            <a:chExt cx="3140253" cy="1460514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151EA33-221B-4944-927F-4FB1134223F0}"/>
                </a:ext>
              </a:extLst>
            </p:cNvPr>
            <p:cNvSpPr txBox="1"/>
            <p:nvPr/>
          </p:nvSpPr>
          <p:spPr>
            <a:xfrm>
              <a:off x="3411300" y="1726914"/>
              <a:ext cx="2736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　学習するページを開いてね</a:t>
              </a:r>
            </a:p>
          </p:txBody>
        </p:sp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80E75065-63B7-4A4A-8A4C-B674EDEAE3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8611" t="30207" r="32361" b="1"/>
            <a:stretch/>
          </p:blipFill>
          <p:spPr>
            <a:xfrm>
              <a:off x="3554945" y="2089310"/>
              <a:ext cx="2996608" cy="109811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17" name="矢印: 右 16">
            <a:extLst>
              <a:ext uri="{FF2B5EF4-FFF2-40B4-BE49-F238E27FC236}">
                <a16:creationId xmlns:a16="http://schemas.microsoft.com/office/drawing/2014/main" id="{5D90D9E0-E050-49EB-B078-5892E4F2DC53}"/>
              </a:ext>
            </a:extLst>
          </p:cNvPr>
          <p:cNvSpPr/>
          <p:nvPr/>
        </p:nvSpPr>
        <p:spPr>
          <a:xfrm rot="10800000">
            <a:off x="3004258" y="4350116"/>
            <a:ext cx="431800" cy="482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263D751-12CA-43EF-A8F6-E42968AE52DF}"/>
              </a:ext>
            </a:extLst>
          </p:cNvPr>
          <p:cNvGrpSpPr/>
          <p:nvPr/>
        </p:nvGrpSpPr>
        <p:grpSpPr>
          <a:xfrm>
            <a:off x="328231" y="3516627"/>
            <a:ext cx="2807308" cy="1887451"/>
            <a:chOff x="3671129" y="3738711"/>
            <a:chExt cx="2807308" cy="1887451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20E157C4-8568-46CB-A154-A5B23A65B0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22544" y="4116145"/>
              <a:ext cx="2015338" cy="151001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C868DE1D-9C27-4EE4-8538-E0C74BA2286C}"/>
                </a:ext>
              </a:extLst>
            </p:cNvPr>
            <p:cNvSpPr txBox="1"/>
            <p:nvPr/>
          </p:nvSpPr>
          <p:spPr>
            <a:xfrm>
              <a:off x="3671129" y="3738711"/>
              <a:ext cx="2807308" cy="2769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　学習時間を計り始めるよ</a:t>
              </a:r>
            </a:p>
          </p:txBody>
        </p: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2B81EBA3-EB28-40DA-84BF-81B830F9DC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231" b="89231" l="8734" r="91703">
                        <a14:foregroundMark x1="8734" y1="61538" x2="8734" y2="61538"/>
                        <a14:foregroundMark x1="91703" y1="49231" x2="91703" y2="4923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31539" y="4506797"/>
            <a:ext cx="2181529" cy="619211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009BACA-6A84-4153-A23F-7F53F35F7F11}"/>
              </a:ext>
            </a:extLst>
          </p:cNvPr>
          <p:cNvSpPr txBox="1"/>
          <p:nvPr/>
        </p:nvSpPr>
        <p:spPr>
          <a:xfrm>
            <a:off x="3680604" y="3560422"/>
            <a:ext cx="299660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下の「がくしゅうをはじめる」ボタン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をクリック</a:t>
            </a: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E78EB35D-DFD4-4E00-B4B6-F32A76B906B5}"/>
              </a:ext>
            </a:extLst>
          </p:cNvPr>
          <p:cNvGrpSpPr>
            <a:grpSpLocks noChangeAspect="1"/>
          </p:cNvGrpSpPr>
          <p:nvPr/>
        </p:nvGrpSpPr>
        <p:grpSpPr>
          <a:xfrm>
            <a:off x="5987042" y="4328480"/>
            <a:ext cx="551446" cy="720516"/>
            <a:chOff x="2054099" y="1378617"/>
            <a:chExt cx="3049385" cy="3984304"/>
          </a:xfrm>
        </p:grpSpPr>
        <p:sp>
          <p:nvSpPr>
            <p:cNvPr id="51" name="Freeform 4">
              <a:extLst>
                <a:ext uri="{FF2B5EF4-FFF2-40B4-BE49-F238E27FC236}">
                  <a16:creationId xmlns:a16="http://schemas.microsoft.com/office/drawing/2014/main" id="{2F7491C7-4580-4334-87BE-5DCFC0367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8120" y="1378617"/>
              <a:ext cx="1454432" cy="894016"/>
            </a:xfrm>
            <a:custGeom>
              <a:avLst/>
              <a:gdLst>
                <a:gd name="T0" fmla="*/ 0 w 1432"/>
                <a:gd name="T1" fmla="*/ 0 h 1117"/>
                <a:gd name="T2" fmla="*/ 915 w 1432"/>
                <a:gd name="T3" fmla="*/ 157 h 1117"/>
                <a:gd name="T4" fmla="*/ 1432 w 1432"/>
                <a:gd name="T5" fmla="*/ 1117 h 1117"/>
                <a:gd name="T6" fmla="*/ 480 w 1432"/>
                <a:gd name="T7" fmla="*/ 907 h 1117"/>
                <a:gd name="T8" fmla="*/ 0 w 1432"/>
                <a:gd name="T9" fmla="*/ 0 h 1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2" h="1117">
                  <a:moveTo>
                    <a:pt x="0" y="0"/>
                  </a:moveTo>
                  <a:lnTo>
                    <a:pt x="915" y="157"/>
                  </a:lnTo>
                  <a:lnTo>
                    <a:pt x="1432" y="1117"/>
                  </a:lnTo>
                  <a:lnTo>
                    <a:pt x="480" y="90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99CCFF"/>
                </a:gs>
                <a:gs pos="100000">
                  <a:srgbClr val="00CCFF"/>
                </a:gs>
              </a:gsLst>
              <a:lin ang="5400000" scaled="1"/>
            </a:gradFill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48A96A88-4E82-49A1-AC4A-CB9C5FB400FF}"/>
                </a:ext>
              </a:extLst>
            </p:cNvPr>
            <p:cNvSpPr/>
            <p:nvPr/>
          </p:nvSpPr>
          <p:spPr>
            <a:xfrm>
              <a:off x="2270879" y="1675213"/>
              <a:ext cx="2567957" cy="3299981"/>
            </a:xfrm>
            <a:custGeom>
              <a:avLst/>
              <a:gdLst>
                <a:gd name="connsiteX0" fmla="*/ 545 w 2416075"/>
                <a:gd name="connsiteY0" fmla="*/ 2750078 h 3289569"/>
                <a:gd name="connsiteX1" fmla="*/ 111756 w 2416075"/>
                <a:gd name="connsiteY1" fmla="*/ 2935430 h 3289569"/>
                <a:gd name="connsiteX2" fmla="*/ 692523 w 2416075"/>
                <a:gd name="connsiteY2" fmla="*/ 3231992 h 3289569"/>
                <a:gd name="connsiteX3" fmla="*/ 1693421 w 2416075"/>
                <a:gd name="connsiteY3" fmla="*/ 3219635 h 3289569"/>
                <a:gd name="connsiteX4" fmla="*/ 2360685 w 2416075"/>
                <a:gd name="connsiteY4" fmla="*/ 2515300 h 3289569"/>
                <a:gd name="connsiteX5" fmla="*/ 2360685 w 2416075"/>
                <a:gd name="connsiteY5" fmla="*/ 1798608 h 3289569"/>
                <a:gd name="connsiteX6" fmla="*/ 2212404 w 2416075"/>
                <a:gd name="connsiteY6" fmla="*/ 1378478 h 3289569"/>
                <a:gd name="connsiteX7" fmla="*/ 2385399 w 2416075"/>
                <a:gd name="connsiteY7" fmla="*/ 921278 h 3289569"/>
                <a:gd name="connsiteX8" fmla="*/ 2249475 w 2416075"/>
                <a:gd name="connsiteY8" fmla="*/ 291084 h 3289569"/>
                <a:gd name="connsiteX9" fmla="*/ 1557496 w 2416075"/>
                <a:gd name="connsiteY9" fmla="*/ 6878 h 3289569"/>
                <a:gd name="connsiteX10" fmla="*/ 618383 w 2416075"/>
                <a:gd name="connsiteY10" fmla="*/ 105732 h 3289569"/>
                <a:gd name="connsiteX11" fmla="*/ 519529 w 2416075"/>
                <a:gd name="connsiteY11" fmla="*/ 303440 h 3289569"/>
                <a:gd name="connsiteX0" fmla="*/ 61 w 2477375"/>
                <a:gd name="connsiteY0" fmla="*/ 2280521 h 3289569"/>
                <a:gd name="connsiteX1" fmla="*/ 173056 w 2477375"/>
                <a:gd name="connsiteY1" fmla="*/ 2935430 h 3289569"/>
                <a:gd name="connsiteX2" fmla="*/ 753823 w 2477375"/>
                <a:gd name="connsiteY2" fmla="*/ 3231992 h 3289569"/>
                <a:gd name="connsiteX3" fmla="*/ 1754721 w 2477375"/>
                <a:gd name="connsiteY3" fmla="*/ 3219635 h 3289569"/>
                <a:gd name="connsiteX4" fmla="*/ 2421985 w 2477375"/>
                <a:gd name="connsiteY4" fmla="*/ 2515300 h 3289569"/>
                <a:gd name="connsiteX5" fmla="*/ 2421985 w 2477375"/>
                <a:gd name="connsiteY5" fmla="*/ 1798608 h 3289569"/>
                <a:gd name="connsiteX6" fmla="*/ 2273704 w 2477375"/>
                <a:gd name="connsiteY6" fmla="*/ 1378478 h 3289569"/>
                <a:gd name="connsiteX7" fmla="*/ 2446699 w 2477375"/>
                <a:gd name="connsiteY7" fmla="*/ 921278 h 3289569"/>
                <a:gd name="connsiteX8" fmla="*/ 2310775 w 2477375"/>
                <a:gd name="connsiteY8" fmla="*/ 291084 h 3289569"/>
                <a:gd name="connsiteX9" fmla="*/ 1618796 w 2477375"/>
                <a:gd name="connsiteY9" fmla="*/ 6878 h 3289569"/>
                <a:gd name="connsiteX10" fmla="*/ 679683 w 2477375"/>
                <a:gd name="connsiteY10" fmla="*/ 105732 h 3289569"/>
                <a:gd name="connsiteX11" fmla="*/ 580829 w 2477375"/>
                <a:gd name="connsiteY11" fmla="*/ 303440 h 3289569"/>
                <a:gd name="connsiteX0" fmla="*/ 42 w 2477356"/>
                <a:gd name="connsiteY0" fmla="*/ 2280521 h 3292251"/>
                <a:gd name="connsiteX1" fmla="*/ 197751 w 2477356"/>
                <a:gd name="connsiteY1" fmla="*/ 2886003 h 3292251"/>
                <a:gd name="connsiteX2" fmla="*/ 753804 w 2477356"/>
                <a:gd name="connsiteY2" fmla="*/ 3231992 h 3292251"/>
                <a:gd name="connsiteX3" fmla="*/ 1754702 w 2477356"/>
                <a:gd name="connsiteY3" fmla="*/ 3219635 h 3292251"/>
                <a:gd name="connsiteX4" fmla="*/ 2421966 w 2477356"/>
                <a:gd name="connsiteY4" fmla="*/ 2515300 h 3292251"/>
                <a:gd name="connsiteX5" fmla="*/ 2421966 w 2477356"/>
                <a:gd name="connsiteY5" fmla="*/ 1798608 h 3292251"/>
                <a:gd name="connsiteX6" fmla="*/ 2273685 w 2477356"/>
                <a:gd name="connsiteY6" fmla="*/ 1378478 h 3292251"/>
                <a:gd name="connsiteX7" fmla="*/ 2446680 w 2477356"/>
                <a:gd name="connsiteY7" fmla="*/ 921278 h 3292251"/>
                <a:gd name="connsiteX8" fmla="*/ 2310756 w 2477356"/>
                <a:gd name="connsiteY8" fmla="*/ 291084 h 3292251"/>
                <a:gd name="connsiteX9" fmla="*/ 1618777 w 2477356"/>
                <a:gd name="connsiteY9" fmla="*/ 6878 h 3292251"/>
                <a:gd name="connsiteX10" fmla="*/ 679664 w 2477356"/>
                <a:gd name="connsiteY10" fmla="*/ 105732 h 3292251"/>
                <a:gd name="connsiteX11" fmla="*/ 580810 w 2477356"/>
                <a:gd name="connsiteY11" fmla="*/ 303440 h 3292251"/>
                <a:gd name="connsiteX0" fmla="*/ 42 w 2477356"/>
                <a:gd name="connsiteY0" fmla="*/ 2280521 h 3281150"/>
                <a:gd name="connsiteX1" fmla="*/ 197751 w 2477356"/>
                <a:gd name="connsiteY1" fmla="*/ 2886003 h 3281150"/>
                <a:gd name="connsiteX2" fmla="*/ 753804 w 2477356"/>
                <a:gd name="connsiteY2" fmla="*/ 3207279 h 3281150"/>
                <a:gd name="connsiteX3" fmla="*/ 1754702 w 2477356"/>
                <a:gd name="connsiteY3" fmla="*/ 3219635 h 3281150"/>
                <a:gd name="connsiteX4" fmla="*/ 2421966 w 2477356"/>
                <a:gd name="connsiteY4" fmla="*/ 2515300 h 3281150"/>
                <a:gd name="connsiteX5" fmla="*/ 2421966 w 2477356"/>
                <a:gd name="connsiteY5" fmla="*/ 1798608 h 3281150"/>
                <a:gd name="connsiteX6" fmla="*/ 2273685 w 2477356"/>
                <a:gd name="connsiteY6" fmla="*/ 1378478 h 3281150"/>
                <a:gd name="connsiteX7" fmla="*/ 2446680 w 2477356"/>
                <a:gd name="connsiteY7" fmla="*/ 921278 h 3281150"/>
                <a:gd name="connsiteX8" fmla="*/ 2310756 w 2477356"/>
                <a:gd name="connsiteY8" fmla="*/ 291084 h 3281150"/>
                <a:gd name="connsiteX9" fmla="*/ 1618777 w 2477356"/>
                <a:gd name="connsiteY9" fmla="*/ 6878 h 3281150"/>
                <a:gd name="connsiteX10" fmla="*/ 679664 w 2477356"/>
                <a:gd name="connsiteY10" fmla="*/ 105732 h 3281150"/>
                <a:gd name="connsiteX11" fmla="*/ 580810 w 2477356"/>
                <a:gd name="connsiteY11" fmla="*/ 303440 h 3281150"/>
                <a:gd name="connsiteX0" fmla="*/ 42 w 2477356"/>
                <a:gd name="connsiteY0" fmla="*/ 2280521 h 3264485"/>
                <a:gd name="connsiteX1" fmla="*/ 197751 w 2477356"/>
                <a:gd name="connsiteY1" fmla="*/ 2886003 h 3264485"/>
                <a:gd name="connsiteX2" fmla="*/ 753804 w 2477356"/>
                <a:gd name="connsiteY2" fmla="*/ 3207279 h 3264485"/>
                <a:gd name="connsiteX3" fmla="*/ 1754702 w 2477356"/>
                <a:gd name="connsiteY3" fmla="*/ 3194921 h 3264485"/>
                <a:gd name="connsiteX4" fmla="*/ 2421966 w 2477356"/>
                <a:gd name="connsiteY4" fmla="*/ 2515300 h 3264485"/>
                <a:gd name="connsiteX5" fmla="*/ 2421966 w 2477356"/>
                <a:gd name="connsiteY5" fmla="*/ 1798608 h 3264485"/>
                <a:gd name="connsiteX6" fmla="*/ 2273685 w 2477356"/>
                <a:gd name="connsiteY6" fmla="*/ 1378478 h 3264485"/>
                <a:gd name="connsiteX7" fmla="*/ 2446680 w 2477356"/>
                <a:gd name="connsiteY7" fmla="*/ 921278 h 3264485"/>
                <a:gd name="connsiteX8" fmla="*/ 2310756 w 2477356"/>
                <a:gd name="connsiteY8" fmla="*/ 291084 h 3264485"/>
                <a:gd name="connsiteX9" fmla="*/ 1618777 w 2477356"/>
                <a:gd name="connsiteY9" fmla="*/ 6878 h 3264485"/>
                <a:gd name="connsiteX10" fmla="*/ 679664 w 2477356"/>
                <a:gd name="connsiteY10" fmla="*/ 105732 h 3264485"/>
                <a:gd name="connsiteX11" fmla="*/ 580810 w 2477356"/>
                <a:gd name="connsiteY11" fmla="*/ 303440 h 3264485"/>
                <a:gd name="connsiteX0" fmla="*/ 42 w 2477356"/>
                <a:gd name="connsiteY0" fmla="*/ 2280521 h 3254523"/>
                <a:gd name="connsiteX1" fmla="*/ 197751 w 2477356"/>
                <a:gd name="connsiteY1" fmla="*/ 2886003 h 3254523"/>
                <a:gd name="connsiteX2" fmla="*/ 753804 w 2477356"/>
                <a:gd name="connsiteY2" fmla="*/ 3207279 h 3254523"/>
                <a:gd name="connsiteX3" fmla="*/ 1754702 w 2477356"/>
                <a:gd name="connsiteY3" fmla="*/ 3194921 h 3254523"/>
                <a:gd name="connsiteX4" fmla="*/ 2421966 w 2477356"/>
                <a:gd name="connsiteY4" fmla="*/ 2515300 h 3254523"/>
                <a:gd name="connsiteX5" fmla="*/ 2421966 w 2477356"/>
                <a:gd name="connsiteY5" fmla="*/ 1798608 h 3254523"/>
                <a:gd name="connsiteX6" fmla="*/ 2273685 w 2477356"/>
                <a:gd name="connsiteY6" fmla="*/ 1378478 h 3254523"/>
                <a:gd name="connsiteX7" fmla="*/ 2446680 w 2477356"/>
                <a:gd name="connsiteY7" fmla="*/ 921278 h 3254523"/>
                <a:gd name="connsiteX8" fmla="*/ 2310756 w 2477356"/>
                <a:gd name="connsiteY8" fmla="*/ 291084 h 3254523"/>
                <a:gd name="connsiteX9" fmla="*/ 1618777 w 2477356"/>
                <a:gd name="connsiteY9" fmla="*/ 6878 h 3254523"/>
                <a:gd name="connsiteX10" fmla="*/ 679664 w 2477356"/>
                <a:gd name="connsiteY10" fmla="*/ 105732 h 3254523"/>
                <a:gd name="connsiteX11" fmla="*/ 580810 w 2477356"/>
                <a:gd name="connsiteY11" fmla="*/ 303440 h 3254523"/>
                <a:gd name="connsiteX0" fmla="*/ 42 w 2477356"/>
                <a:gd name="connsiteY0" fmla="*/ 2280521 h 3264485"/>
                <a:gd name="connsiteX1" fmla="*/ 197751 w 2477356"/>
                <a:gd name="connsiteY1" fmla="*/ 2886003 h 3264485"/>
                <a:gd name="connsiteX2" fmla="*/ 753804 w 2477356"/>
                <a:gd name="connsiteY2" fmla="*/ 3207279 h 3264485"/>
                <a:gd name="connsiteX3" fmla="*/ 1754702 w 2477356"/>
                <a:gd name="connsiteY3" fmla="*/ 3194921 h 3264485"/>
                <a:gd name="connsiteX4" fmla="*/ 2421966 w 2477356"/>
                <a:gd name="connsiteY4" fmla="*/ 2515300 h 3264485"/>
                <a:gd name="connsiteX5" fmla="*/ 2421966 w 2477356"/>
                <a:gd name="connsiteY5" fmla="*/ 1798608 h 3264485"/>
                <a:gd name="connsiteX6" fmla="*/ 2273685 w 2477356"/>
                <a:gd name="connsiteY6" fmla="*/ 1378478 h 3264485"/>
                <a:gd name="connsiteX7" fmla="*/ 2446680 w 2477356"/>
                <a:gd name="connsiteY7" fmla="*/ 921278 h 3264485"/>
                <a:gd name="connsiteX8" fmla="*/ 2310756 w 2477356"/>
                <a:gd name="connsiteY8" fmla="*/ 291084 h 3264485"/>
                <a:gd name="connsiteX9" fmla="*/ 1618777 w 2477356"/>
                <a:gd name="connsiteY9" fmla="*/ 6878 h 3264485"/>
                <a:gd name="connsiteX10" fmla="*/ 679664 w 2477356"/>
                <a:gd name="connsiteY10" fmla="*/ 105732 h 3264485"/>
                <a:gd name="connsiteX11" fmla="*/ 580810 w 2477356"/>
                <a:gd name="connsiteY11" fmla="*/ 303440 h 3264485"/>
                <a:gd name="connsiteX0" fmla="*/ 42 w 2455777"/>
                <a:gd name="connsiteY0" fmla="*/ 2280521 h 3264485"/>
                <a:gd name="connsiteX1" fmla="*/ 197751 w 2455777"/>
                <a:gd name="connsiteY1" fmla="*/ 2886003 h 3264485"/>
                <a:gd name="connsiteX2" fmla="*/ 753804 w 2455777"/>
                <a:gd name="connsiteY2" fmla="*/ 3207279 h 3264485"/>
                <a:gd name="connsiteX3" fmla="*/ 1754702 w 2455777"/>
                <a:gd name="connsiteY3" fmla="*/ 3194921 h 3264485"/>
                <a:gd name="connsiteX4" fmla="*/ 2421966 w 2455777"/>
                <a:gd name="connsiteY4" fmla="*/ 2515300 h 3264485"/>
                <a:gd name="connsiteX5" fmla="*/ 2421966 w 2455777"/>
                <a:gd name="connsiteY5" fmla="*/ 1798608 h 3264485"/>
                <a:gd name="connsiteX6" fmla="*/ 2273685 w 2455777"/>
                <a:gd name="connsiteY6" fmla="*/ 1378478 h 3264485"/>
                <a:gd name="connsiteX7" fmla="*/ 2446680 w 2455777"/>
                <a:gd name="connsiteY7" fmla="*/ 921278 h 3264485"/>
                <a:gd name="connsiteX8" fmla="*/ 2310756 w 2455777"/>
                <a:gd name="connsiteY8" fmla="*/ 291084 h 3264485"/>
                <a:gd name="connsiteX9" fmla="*/ 1618777 w 2455777"/>
                <a:gd name="connsiteY9" fmla="*/ 6878 h 3264485"/>
                <a:gd name="connsiteX10" fmla="*/ 679664 w 2455777"/>
                <a:gd name="connsiteY10" fmla="*/ 105732 h 3264485"/>
                <a:gd name="connsiteX11" fmla="*/ 580810 w 2455777"/>
                <a:gd name="connsiteY11" fmla="*/ 303440 h 3264485"/>
                <a:gd name="connsiteX0" fmla="*/ 42 w 2454025"/>
                <a:gd name="connsiteY0" fmla="*/ 2280521 h 3264485"/>
                <a:gd name="connsiteX1" fmla="*/ 197751 w 2454025"/>
                <a:gd name="connsiteY1" fmla="*/ 2886003 h 3264485"/>
                <a:gd name="connsiteX2" fmla="*/ 753804 w 2454025"/>
                <a:gd name="connsiteY2" fmla="*/ 3207279 h 3264485"/>
                <a:gd name="connsiteX3" fmla="*/ 1754702 w 2454025"/>
                <a:gd name="connsiteY3" fmla="*/ 3194921 h 3264485"/>
                <a:gd name="connsiteX4" fmla="*/ 2421966 w 2454025"/>
                <a:gd name="connsiteY4" fmla="*/ 2515300 h 3264485"/>
                <a:gd name="connsiteX5" fmla="*/ 2421966 w 2454025"/>
                <a:gd name="connsiteY5" fmla="*/ 1798608 h 3264485"/>
                <a:gd name="connsiteX6" fmla="*/ 2310756 w 2454025"/>
                <a:gd name="connsiteY6" fmla="*/ 1415548 h 3264485"/>
                <a:gd name="connsiteX7" fmla="*/ 2446680 w 2454025"/>
                <a:gd name="connsiteY7" fmla="*/ 921278 h 3264485"/>
                <a:gd name="connsiteX8" fmla="*/ 2310756 w 2454025"/>
                <a:gd name="connsiteY8" fmla="*/ 291084 h 3264485"/>
                <a:gd name="connsiteX9" fmla="*/ 1618777 w 2454025"/>
                <a:gd name="connsiteY9" fmla="*/ 6878 h 3264485"/>
                <a:gd name="connsiteX10" fmla="*/ 679664 w 2454025"/>
                <a:gd name="connsiteY10" fmla="*/ 105732 h 3264485"/>
                <a:gd name="connsiteX11" fmla="*/ 580810 w 2454025"/>
                <a:gd name="connsiteY11" fmla="*/ 303440 h 3264485"/>
                <a:gd name="connsiteX0" fmla="*/ 42 w 2454025"/>
                <a:gd name="connsiteY0" fmla="*/ 2280521 h 3264485"/>
                <a:gd name="connsiteX1" fmla="*/ 197751 w 2454025"/>
                <a:gd name="connsiteY1" fmla="*/ 2886003 h 3264485"/>
                <a:gd name="connsiteX2" fmla="*/ 753804 w 2454025"/>
                <a:gd name="connsiteY2" fmla="*/ 3207279 h 3264485"/>
                <a:gd name="connsiteX3" fmla="*/ 1754702 w 2454025"/>
                <a:gd name="connsiteY3" fmla="*/ 3194921 h 3264485"/>
                <a:gd name="connsiteX4" fmla="*/ 2421966 w 2454025"/>
                <a:gd name="connsiteY4" fmla="*/ 2515300 h 3264485"/>
                <a:gd name="connsiteX5" fmla="*/ 2421966 w 2454025"/>
                <a:gd name="connsiteY5" fmla="*/ 1798608 h 3264485"/>
                <a:gd name="connsiteX6" fmla="*/ 2310756 w 2454025"/>
                <a:gd name="connsiteY6" fmla="*/ 1415548 h 3264485"/>
                <a:gd name="connsiteX7" fmla="*/ 2360182 w 2454025"/>
                <a:gd name="connsiteY7" fmla="*/ 933635 h 3264485"/>
                <a:gd name="connsiteX8" fmla="*/ 2310756 w 2454025"/>
                <a:gd name="connsiteY8" fmla="*/ 291084 h 3264485"/>
                <a:gd name="connsiteX9" fmla="*/ 1618777 w 2454025"/>
                <a:gd name="connsiteY9" fmla="*/ 6878 h 3264485"/>
                <a:gd name="connsiteX10" fmla="*/ 679664 w 2454025"/>
                <a:gd name="connsiteY10" fmla="*/ 105732 h 3264485"/>
                <a:gd name="connsiteX11" fmla="*/ 580810 w 2454025"/>
                <a:gd name="connsiteY11" fmla="*/ 303440 h 3264485"/>
                <a:gd name="connsiteX0" fmla="*/ 42 w 2454025"/>
                <a:gd name="connsiteY0" fmla="*/ 2283350 h 3267314"/>
                <a:gd name="connsiteX1" fmla="*/ 197751 w 2454025"/>
                <a:gd name="connsiteY1" fmla="*/ 2888832 h 3267314"/>
                <a:gd name="connsiteX2" fmla="*/ 753804 w 2454025"/>
                <a:gd name="connsiteY2" fmla="*/ 3210108 h 3267314"/>
                <a:gd name="connsiteX3" fmla="*/ 1754702 w 2454025"/>
                <a:gd name="connsiteY3" fmla="*/ 3197750 h 3267314"/>
                <a:gd name="connsiteX4" fmla="*/ 2421966 w 2454025"/>
                <a:gd name="connsiteY4" fmla="*/ 2518129 h 3267314"/>
                <a:gd name="connsiteX5" fmla="*/ 2421966 w 2454025"/>
                <a:gd name="connsiteY5" fmla="*/ 1801437 h 3267314"/>
                <a:gd name="connsiteX6" fmla="*/ 2310756 w 2454025"/>
                <a:gd name="connsiteY6" fmla="*/ 1418377 h 3267314"/>
                <a:gd name="connsiteX7" fmla="*/ 2360182 w 2454025"/>
                <a:gd name="connsiteY7" fmla="*/ 936464 h 3267314"/>
                <a:gd name="connsiteX8" fmla="*/ 2113048 w 2454025"/>
                <a:gd name="connsiteY8" fmla="*/ 343340 h 3267314"/>
                <a:gd name="connsiteX9" fmla="*/ 1618777 w 2454025"/>
                <a:gd name="connsiteY9" fmla="*/ 9707 h 3267314"/>
                <a:gd name="connsiteX10" fmla="*/ 679664 w 2454025"/>
                <a:gd name="connsiteY10" fmla="*/ 108561 h 3267314"/>
                <a:gd name="connsiteX11" fmla="*/ 580810 w 2454025"/>
                <a:gd name="connsiteY11" fmla="*/ 306269 h 3267314"/>
                <a:gd name="connsiteX0" fmla="*/ 42 w 2454025"/>
                <a:gd name="connsiteY0" fmla="*/ 2283350 h 3267314"/>
                <a:gd name="connsiteX1" fmla="*/ 197751 w 2454025"/>
                <a:gd name="connsiteY1" fmla="*/ 2888832 h 3267314"/>
                <a:gd name="connsiteX2" fmla="*/ 753804 w 2454025"/>
                <a:gd name="connsiteY2" fmla="*/ 3210108 h 3267314"/>
                <a:gd name="connsiteX3" fmla="*/ 1754702 w 2454025"/>
                <a:gd name="connsiteY3" fmla="*/ 3197750 h 3267314"/>
                <a:gd name="connsiteX4" fmla="*/ 2421966 w 2454025"/>
                <a:gd name="connsiteY4" fmla="*/ 2518129 h 3267314"/>
                <a:gd name="connsiteX5" fmla="*/ 2421966 w 2454025"/>
                <a:gd name="connsiteY5" fmla="*/ 1801437 h 3267314"/>
                <a:gd name="connsiteX6" fmla="*/ 2310756 w 2454025"/>
                <a:gd name="connsiteY6" fmla="*/ 1418377 h 3267314"/>
                <a:gd name="connsiteX7" fmla="*/ 2360182 w 2454025"/>
                <a:gd name="connsiteY7" fmla="*/ 936464 h 3267314"/>
                <a:gd name="connsiteX8" fmla="*/ 2113048 w 2454025"/>
                <a:gd name="connsiteY8" fmla="*/ 343340 h 3267314"/>
                <a:gd name="connsiteX9" fmla="*/ 1618777 w 2454025"/>
                <a:gd name="connsiteY9" fmla="*/ 9707 h 3267314"/>
                <a:gd name="connsiteX10" fmla="*/ 679664 w 2454025"/>
                <a:gd name="connsiteY10" fmla="*/ 108561 h 3267314"/>
                <a:gd name="connsiteX11" fmla="*/ 580810 w 2454025"/>
                <a:gd name="connsiteY11" fmla="*/ 306269 h 3267314"/>
                <a:gd name="connsiteX0" fmla="*/ 42 w 2454025"/>
                <a:gd name="connsiteY0" fmla="*/ 2283350 h 3267314"/>
                <a:gd name="connsiteX1" fmla="*/ 197751 w 2454025"/>
                <a:gd name="connsiteY1" fmla="*/ 2888832 h 3267314"/>
                <a:gd name="connsiteX2" fmla="*/ 753804 w 2454025"/>
                <a:gd name="connsiteY2" fmla="*/ 3210108 h 3267314"/>
                <a:gd name="connsiteX3" fmla="*/ 1754702 w 2454025"/>
                <a:gd name="connsiteY3" fmla="*/ 3197750 h 3267314"/>
                <a:gd name="connsiteX4" fmla="*/ 2421966 w 2454025"/>
                <a:gd name="connsiteY4" fmla="*/ 2518129 h 3267314"/>
                <a:gd name="connsiteX5" fmla="*/ 2421966 w 2454025"/>
                <a:gd name="connsiteY5" fmla="*/ 1801437 h 3267314"/>
                <a:gd name="connsiteX6" fmla="*/ 2310756 w 2454025"/>
                <a:gd name="connsiteY6" fmla="*/ 1418377 h 3267314"/>
                <a:gd name="connsiteX7" fmla="*/ 2360182 w 2454025"/>
                <a:gd name="connsiteY7" fmla="*/ 936464 h 3267314"/>
                <a:gd name="connsiteX8" fmla="*/ 2113048 w 2454025"/>
                <a:gd name="connsiteY8" fmla="*/ 343340 h 3267314"/>
                <a:gd name="connsiteX9" fmla="*/ 1618777 w 2454025"/>
                <a:gd name="connsiteY9" fmla="*/ 9707 h 3267314"/>
                <a:gd name="connsiteX10" fmla="*/ 679664 w 2454025"/>
                <a:gd name="connsiteY10" fmla="*/ 108561 h 3267314"/>
                <a:gd name="connsiteX11" fmla="*/ 580810 w 2454025"/>
                <a:gd name="connsiteY11" fmla="*/ 306269 h 3267314"/>
                <a:gd name="connsiteX0" fmla="*/ 42 w 2454025"/>
                <a:gd name="connsiteY0" fmla="*/ 2301487 h 3285451"/>
                <a:gd name="connsiteX1" fmla="*/ 197751 w 2454025"/>
                <a:gd name="connsiteY1" fmla="*/ 2906969 h 3285451"/>
                <a:gd name="connsiteX2" fmla="*/ 753804 w 2454025"/>
                <a:gd name="connsiteY2" fmla="*/ 3228245 h 3285451"/>
                <a:gd name="connsiteX3" fmla="*/ 1754702 w 2454025"/>
                <a:gd name="connsiteY3" fmla="*/ 3215887 h 3285451"/>
                <a:gd name="connsiteX4" fmla="*/ 2421966 w 2454025"/>
                <a:gd name="connsiteY4" fmla="*/ 2536266 h 3285451"/>
                <a:gd name="connsiteX5" fmla="*/ 2421966 w 2454025"/>
                <a:gd name="connsiteY5" fmla="*/ 1819574 h 3285451"/>
                <a:gd name="connsiteX6" fmla="*/ 2310756 w 2454025"/>
                <a:gd name="connsiteY6" fmla="*/ 1436514 h 3285451"/>
                <a:gd name="connsiteX7" fmla="*/ 2360182 w 2454025"/>
                <a:gd name="connsiteY7" fmla="*/ 954601 h 3285451"/>
                <a:gd name="connsiteX8" fmla="*/ 2113048 w 2454025"/>
                <a:gd name="connsiteY8" fmla="*/ 361477 h 3285451"/>
                <a:gd name="connsiteX9" fmla="*/ 1618777 w 2454025"/>
                <a:gd name="connsiteY9" fmla="*/ 27844 h 3285451"/>
                <a:gd name="connsiteX10" fmla="*/ 877372 w 2454025"/>
                <a:gd name="connsiteY10" fmla="*/ 52557 h 3285451"/>
                <a:gd name="connsiteX11" fmla="*/ 580810 w 2454025"/>
                <a:gd name="connsiteY11" fmla="*/ 324406 h 3285451"/>
                <a:gd name="connsiteX0" fmla="*/ 42 w 2454025"/>
                <a:gd name="connsiteY0" fmla="*/ 2301487 h 3285451"/>
                <a:gd name="connsiteX1" fmla="*/ 197751 w 2454025"/>
                <a:gd name="connsiteY1" fmla="*/ 2906969 h 3285451"/>
                <a:gd name="connsiteX2" fmla="*/ 753804 w 2454025"/>
                <a:gd name="connsiteY2" fmla="*/ 3228245 h 3285451"/>
                <a:gd name="connsiteX3" fmla="*/ 1754702 w 2454025"/>
                <a:gd name="connsiteY3" fmla="*/ 3215887 h 3285451"/>
                <a:gd name="connsiteX4" fmla="*/ 2421966 w 2454025"/>
                <a:gd name="connsiteY4" fmla="*/ 2536266 h 3285451"/>
                <a:gd name="connsiteX5" fmla="*/ 2421966 w 2454025"/>
                <a:gd name="connsiteY5" fmla="*/ 1819574 h 3285451"/>
                <a:gd name="connsiteX6" fmla="*/ 2310756 w 2454025"/>
                <a:gd name="connsiteY6" fmla="*/ 1436514 h 3285451"/>
                <a:gd name="connsiteX7" fmla="*/ 2360182 w 2454025"/>
                <a:gd name="connsiteY7" fmla="*/ 954601 h 3285451"/>
                <a:gd name="connsiteX8" fmla="*/ 2113048 w 2454025"/>
                <a:gd name="connsiteY8" fmla="*/ 361477 h 3285451"/>
                <a:gd name="connsiteX9" fmla="*/ 1618777 w 2454025"/>
                <a:gd name="connsiteY9" fmla="*/ 27844 h 3285451"/>
                <a:gd name="connsiteX10" fmla="*/ 877372 w 2454025"/>
                <a:gd name="connsiteY10" fmla="*/ 52557 h 3285451"/>
                <a:gd name="connsiteX11" fmla="*/ 580810 w 2454025"/>
                <a:gd name="connsiteY11" fmla="*/ 324406 h 3285451"/>
                <a:gd name="connsiteX0" fmla="*/ 42 w 2454025"/>
                <a:gd name="connsiteY0" fmla="*/ 2301487 h 3285451"/>
                <a:gd name="connsiteX1" fmla="*/ 197751 w 2454025"/>
                <a:gd name="connsiteY1" fmla="*/ 2906969 h 3285451"/>
                <a:gd name="connsiteX2" fmla="*/ 753804 w 2454025"/>
                <a:gd name="connsiteY2" fmla="*/ 3228245 h 3285451"/>
                <a:gd name="connsiteX3" fmla="*/ 1754702 w 2454025"/>
                <a:gd name="connsiteY3" fmla="*/ 3215887 h 3285451"/>
                <a:gd name="connsiteX4" fmla="*/ 2421966 w 2454025"/>
                <a:gd name="connsiteY4" fmla="*/ 2536266 h 3285451"/>
                <a:gd name="connsiteX5" fmla="*/ 2421966 w 2454025"/>
                <a:gd name="connsiteY5" fmla="*/ 1819574 h 3285451"/>
                <a:gd name="connsiteX6" fmla="*/ 2310756 w 2454025"/>
                <a:gd name="connsiteY6" fmla="*/ 1436514 h 3285451"/>
                <a:gd name="connsiteX7" fmla="*/ 2360182 w 2454025"/>
                <a:gd name="connsiteY7" fmla="*/ 966958 h 3285451"/>
                <a:gd name="connsiteX8" fmla="*/ 2113048 w 2454025"/>
                <a:gd name="connsiteY8" fmla="*/ 361477 h 3285451"/>
                <a:gd name="connsiteX9" fmla="*/ 1618777 w 2454025"/>
                <a:gd name="connsiteY9" fmla="*/ 27844 h 3285451"/>
                <a:gd name="connsiteX10" fmla="*/ 877372 w 2454025"/>
                <a:gd name="connsiteY10" fmla="*/ 52557 h 3285451"/>
                <a:gd name="connsiteX11" fmla="*/ 580810 w 2454025"/>
                <a:gd name="connsiteY11" fmla="*/ 324406 h 3285451"/>
                <a:gd name="connsiteX0" fmla="*/ 42 w 2454025"/>
                <a:gd name="connsiteY0" fmla="*/ 2301487 h 3285451"/>
                <a:gd name="connsiteX1" fmla="*/ 197751 w 2454025"/>
                <a:gd name="connsiteY1" fmla="*/ 2906969 h 3285451"/>
                <a:gd name="connsiteX2" fmla="*/ 753804 w 2454025"/>
                <a:gd name="connsiteY2" fmla="*/ 3228245 h 3285451"/>
                <a:gd name="connsiteX3" fmla="*/ 1754702 w 2454025"/>
                <a:gd name="connsiteY3" fmla="*/ 3215887 h 3285451"/>
                <a:gd name="connsiteX4" fmla="*/ 2421966 w 2454025"/>
                <a:gd name="connsiteY4" fmla="*/ 2536266 h 3285451"/>
                <a:gd name="connsiteX5" fmla="*/ 2421966 w 2454025"/>
                <a:gd name="connsiteY5" fmla="*/ 1819574 h 3285451"/>
                <a:gd name="connsiteX6" fmla="*/ 2310756 w 2454025"/>
                <a:gd name="connsiteY6" fmla="*/ 1436514 h 3285451"/>
                <a:gd name="connsiteX7" fmla="*/ 2360182 w 2454025"/>
                <a:gd name="connsiteY7" fmla="*/ 966958 h 3285451"/>
                <a:gd name="connsiteX8" fmla="*/ 2113048 w 2454025"/>
                <a:gd name="connsiteY8" fmla="*/ 361477 h 3285451"/>
                <a:gd name="connsiteX9" fmla="*/ 1618777 w 2454025"/>
                <a:gd name="connsiteY9" fmla="*/ 27844 h 3285451"/>
                <a:gd name="connsiteX10" fmla="*/ 877372 w 2454025"/>
                <a:gd name="connsiteY10" fmla="*/ 52557 h 3285451"/>
                <a:gd name="connsiteX11" fmla="*/ 37113 w 2454025"/>
                <a:gd name="connsiteY11" fmla="*/ 2264417 h 3285451"/>
                <a:gd name="connsiteX0" fmla="*/ 42 w 2454025"/>
                <a:gd name="connsiteY0" fmla="*/ 2399833 h 3383797"/>
                <a:gd name="connsiteX1" fmla="*/ 197751 w 2454025"/>
                <a:gd name="connsiteY1" fmla="*/ 3005315 h 3383797"/>
                <a:gd name="connsiteX2" fmla="*/ 753804 w 2454025"/>
                <a:gd name="connsiteY2" fmla="*/ 3326591 h 3383797"/>
                <a:gd name="connsiteX3" fmla="*/ 1754702 w 2454025"/>
                <a:gd name="connsiteY3" fmla="*/ 3314233 h 3383797"/>
                <a:gd name="connsiteX4" fmla="*/ 2421966 w 2454025"/>
                <a:gd name="connsiteY4" fmla="*/ 2634612 h 3383797"/>
                <a:gd name="connsiteX5" fmla="*/ 2421966 w 2454025"/>
                <a:gd name="connsiteY5" fmla="*/ 1917920 h 3383797"/>
                <a:gd name="connsiteX6" fmla="*/ 2310756 w 2454025"/>
                <a:gd name="connsiteY6" fmla="*/ 1534860 h 3383797"/>
                <a:gd name="connsiteX7" fmla="*/ 2360182 w 2454025"/>
                <a:gd name="connsiteY7" fmla="*/ 1065304 h 3383797"/>
                <a:gd name="connsiteX8" fmla="*/ 2113048 w 2454025"/>
                <a:gd name="connsiteY8" fmla="*/ 459823 h 3383797"/>
                <a:gd name="connsiteX9" fmla="*/ 1618777 w 2454025"/>
                <a:gd name="connsiteY9" fmla="*/ 126190 h 3383797"/>
                <a:gd name="connsiteX10" fmla="*/ 877372 w 2454025"/>
                <a:gd name="connsiteY10" fmla="*/ 150903 h 3383797"/>
                <a:gd name="connsiteX11" fmla="*/ 123610 w 2454025"/>
                <a:gd name="connsiteY11" fmla="*/ 1868495 h 3383797"/>
                <a:gd name="connsiteX12" fmla="*/ 37113 w 2454025"/>
                <a:gd name="connsiteY12" fmla="*/ 2362763 h 3383797"/>
                <a:gd name="connsiteX0" fmla="*/ 42 w 2454025"/>
                <a:gd name="connsiteY0" fmla="*/ 2399833 h 3383797"/>
                <a:gd name="connsiteX1" fmla="*/ 197751 w 2454025"/>
                <a:gd name="connsiteY1" fmla="*/ 3005315 h 3383797"/>
                <a:gd name="connsiteX2" fmla="*/ 753804 w 2454025"/>
                <a:gd name="connsiteY2" fmla="*/ 3326591 h 3383797"/>
                <a:gd name="connsiteX3" fmla="*/ 1754702 w 2454025"/>
                <a:gd name="connsiteY3" fmla="*/ 3314233 h 3383797"/>
                <a:gd name="connsiteX4" fmla="*/ 2421966 w 2454025"/>
                <a:gd name="connsiteY4" fmla="*/ 2634612 h 3383797"/>
                <a:gd name="connsiteX5" fmla="*/ 2421966 w 2454025"/>
                <a:gd name="connsiteY5" fmla="*/ 1917920 h 3383797"/>
                <a:gd name="connsiteX6" fmla="*/ 2310756 w 2454025"/>
                <a:gd name="connsiteY6" fmla="*/ 1534860 h 3383797"/>
                <a:gd name="connsiteX7" fmla="*/ 2360182 w 2454025"/>
                <a:gd name="connsiteY7" fmla="*/ 1065304 h 3383797"/>
                <a:gd name="connsiteX8" fmla="*/ 2113048 w 2454025"/>
                <a:gd name="connsiteY8" fmla="*/ 459823 h 3383797"/>
                <a:gd name="connsiteX9" fmla="*/ 1618777 w 2454025"/>
                <a:gd name="connsiteY9" fmla="*/ 126190 h 3383797"/>
                <a:gd name="connsiteX10" fmla="*/ 877372 w 2454025"/>
                <a:gd name="connsiteY10" fmla="*/ 150903 h 3383797"/>
                <a:gd name="connsiteX11" fmla="*/ 210107 w 2454025"/>
                <a:gd name="connsiteY11" fmla="*/ 1930279 h 3383797"/>
                <a:gd name="connsiteX12" fmla="*/ 37113 w 2454025"/>
                <a:gd name="connsiteY12" fmla="*/ 2362763 h 3383797"/>
                <a:gd name="connsiteX0" fmla="*/ 44038 w 2498021"/>
                <a:gd name="connsiteY0" fmla="*/ 2359724 h 3343688"/>
                <a:gd name="connsiteX1" fmla="*/ 241747 w 2498021"/>
                <a:gd name="connsiteY1" fmla="*/ 2965206 h 3343688"/>
                <a:gd name="connsiteX2" fmla="*/ 797800 w 2498021"/>
                <a:gd name="connsiteY2" fmla="*/ 3286482 h 3343688"/>
                <a:gd name="connsiteX3" fmla="*/ 1798698 w 2498021"/>
                <a:gd name="connsiteY3" fmla="*/ 3274124 h 3343688"/>
                <a:gd name="connsiteX4" fmla="*/ 2465962 w 2498021"/>
                <a:gd name="connsiteY4" fmla="*/ 2594503 h 3343688"/>
                <a:gd name="connsiteX5" fmla="*/ 2465962 w 2498021"/>
                <a:gd name="connsiteY5" fmla="*/ 1877811 h 3343688"/>
                <a:gd name="connsiteX6" fmla="*/ 2354752 w 2498021"/>
                <a:gd name="connsiteY6" fmla="*/ 1494751 h 3343688"/>
                <a:gd name="connsiteX7" fmla="*/ 2404178 w 2498021"/>
                <a:gd name="connsiteY7" fmla="*/ 1025195 h 3343688"/>
                <a:gd name="connsiteX8" fmla="*/ 2157044 w 2498021"/>
                <a:gd name="connsiteY8" fmla="*/ 419714 h 3343688"/>
                <a:gd name="connsiteX9" fmla="*/ 1662773 w 2498021"/>
                <a:gd name="connsiteY9" fmla="*/ 86081 h 3343688"/>
                <a:gd name="connsiteX10" fmla="*/ 921368 w 2498021"/>
                <a:gd name="connsiteY10" fmla="*/ 110794 h 3343688"/>
                <a:gd name="connsiteX11" fmla="*/ 19325 w 2498021"/>
                <a:gd name="connsiteY11" fmla="*/ 1309402 h 3343688"/>
                <a:gd name="connsiteX12" fmla="*/ 254103 w 2498021"/>
                <a:gd name="connsiteY12" fmla="*/ 1890170 h 3343688"/>
                <a:gd name="connsiteX13" fmla="*/ 81109 w 2498021"/>
                <a:gd name="connsiteY13" fmla="*/ 2322654 h 3343688"/>
                <a:gd name="connsiteX0" fmla="*/ 84400 w 2538383"/>
                <a:gd name="connsiteY0" fmla="*/ 2314646 h 3298610"/>
                <a:gd name="connsiteX1" fmla="*/ 282109 w 2538383"/>
                <a:gd name="connsiteY1" fmla="*/ 2920128 h 3298610"/>
                <a:gd name="connsiteX2" fmla="*/ 838162 w 2538383"/>
                <a:gd name="connsiteY2" fmla="*/ 3241404 h 3298610"/>
                <a:gd name="connsiteX3" fmla="*/ 1839060 w 2538383"/>
                <a:gd name="connsiteY3" fmla="*/ 3229046 h 3298610"/>
                <a:gd name="connsiteX4" fmla="*/ 2506324 w 2538383"/>
                <a:gd name="connsiteY4" fmla="*/ 2549425 h 3298610"/>
                <a:gd name="connsiteX5" fmla="*/ 2506324 w 2538383"/>
                <a:gd name="connsiteY5" fmla="*/ 1832733 h 3298610"/>
                <a:gd name="connsiteX6" fmla="*/ 2395114 w 2538383"/>
                <a:gd name="connsiteY6" fmla="*/ 1449673 h 3298610"/>
                <a:gd name="connsiteX7" fmla="*/ 2444540 w 2538383"/>
                <a:gd name="connsiteY7" fmla="*/ 980117 h 3298610"/>
                <a:gd name="connsiteX8" fmla="*/ 2197406 w 2538383"/>
                <a:gd name="connsiteY8" fmla="*/ 374636 h 3298610"/>
                <a:gd name="connsiteX9" fmla="*/ 1703135 w 2538383"/>
                <a:gd name="connsiteY9" fmla="*/ 41003 h 3298610"/>
                <a:gd name="connsiteX10" fmla="*/ 961730 w 2538383"/>
                <a:gd name="connsiteY10" fmla="*/ 65716 h 3298610"/>
                <a:gd name="connsiteX11" fmla="*/ 59687 w 2538383"/>
                <a:gd name="connsiteY11" fmla="*/ 819480 h 3298610"/>
                <a:gd name="connsiteX12" fmla="*/ 59687 w 2538383"/>
                <a:gd name="connsiteY12" fmla="*/ 1264324 h 3298610"/>
                <a:gd name="connsiteX13" fmla="*/ 294465 w 2538383"/>
                <a:gd name="connsiteY13" fmla="*/ 1845092 h 3298610"/>
                <a:gd name="connsiteX14" fmla="*/ 121471 w 2538383"/>
                <a:gd name="connsiteY14" fmla="*/ 2277576 h 3298610"/>
                <a:gd name="connsiteX0" fmla="*/ 93489 w 2547472"/>
                <a:gd name="connsiteY0" fmla="*/ 2314646 h 3298610"/>
                <a:gd name="connsiteX1" fmla="*/ 291198 w 2547472"/>
                <a:gd name="connsiteY1" fmla="*/ 2920128 h 3298610"/>
                <a:gd name="connsiteX2" fmla="*/ 847251 w 2547472"/>
                <a:gd name="connsiteY2" fmla="*/ 3241404 h 3298610"/>
                <a:gd name="connsiteX3" fmla="*/ 1848149 w 2547472"/>
                <a:gd name="connsiteY3" fmla="*/ 3229046 h 3298610"/>
                <a:gd name="connsiteX4" fmla="*/ 2515413 w 2547472"/>
                <a:gd name="connsiteY4" fmla="*/ 2549425 h 3298610"/>
                <a:gd name="connsiteX5" fmla="*/ 2515413 w 2547472"/>
                <a:gd name="connsiteY5" fmla="*/ 1832733 h 3298610"/>
                <a:gd name="connsiteX6" fmla="*/ 2404203 w 2547472"/>
                <a:gd name="connsiteY6" fmla="*/ 1449673 h 3298610"/>
                <a:gd name="connsiteX7" fmla="*/ 2453629 w 2547472"/>
                <a:gd name="connsiteY7" fmla="*/ 980117 h 3298610"/>
                <a:gd name="connsiteX8" fmla="*/ 2206495 w 2547472"/>
                <a:gd name="connsiteY8" fmla="*/ 374636 h 3298610"/>
                <a:gd name="connsiteX9" fmla="*/ 1712224 w 2547472"/>
                <a:gd name="connsiteY9" fmla="*/ 41003 h 3298610"/>
                <a:gd name="connsiteX10" fmla="*/ 970819 w 2547472"/>
                <a:gd name="connsiteY10" fmla="*/ 65716 h 3298610"/>
                <a:gd name="connsiteX11" fmla="*/ 68776 w 2547472"/>
                <a:gd name="connsiteY11" fmla="*/ 819480 h 3298610"/>
                <a:gd name="connsiteX12" fmla="*/ 31706 w 2547472"/>
                <a:gd name="connsiteY12" fmla="*/ 1301394 h 3298610"/>
                <a:gd name="connsiteX13" fmla="*/ 303554 w 2547472"/>
                <a:gd name="connsiteY13" fmla="*/ 1845092 h 3298610"/>
                <a:gd name="connsiteX14" fmla="*/ 130560 w 2547472"/>
                <a:gd name="connsiteY14" fmla="*/ 2277576 h 3298610"/>
                <a:gd name="connsiteX0" fmla="*/ 132894 w 2586877"/>
                <a:gd name="connsiteY0" fmla="*/ 2314646 h 3298610"/>
                <a:gd name="connsiteX1" fmla="*/ 330603 w 2586877"/>
                <a:gd name="connsiteY1" fmla="*/ 2920128 h 3298610"/>
                <a:gd name="connsiteX2" fmla="*/ 886656 w 2586877"/>
                <a:gd name="connsiteY2" fmla="*/ 3241404 h 3298610"/>
                <a:gd name="connsiteX3" fmla="*/ 1887554 w 2586877"/>
                <a:gd name="connsiteY3" fmla="*/ 3229046 h 3298610"/>
                <a:gd name="connsiteX4" fmla="*/ 2554818 w 2586877"/>
                <a:gd name="connsiteY4" fmla="*/ 2549425 h 3298610"/>
                <a:gd name="connsiteX5" fmla="*/ 2554818 w 2586877"/>
                <a:gd name="connsiteY5" fmla="*/ 1832733 h 3298610"/>
                <a:gd name="connsiteX6" fmla="*/ 2443608 w 2586877"/>
                <a:gd name="connsiteY6" fmla="*/ 1449673 h 3298610"/>
                <a:gd name="connsiteX7" fmla="*/ 2493034 w 2586877"/>
                <a:gd name="connsiteY7" fmla="*/ 980117 h 3298610"/>
                <a:gd name="connsiteX8" fmla="*/ 2245900 w 2586877"/>
                <a:gd name="connsiteY8" fmla="*/ 374636 h 3298610"/>
                <a:gd name="connsiteX9" fmla="*/ 1751629 w 2586877"/>
                <a:gd name="connsiteY9" fmla="*/ 41003 h 3298610"/>
                <a:gd name="connsiteX10" fmla="*/ 1010224 w 2586877"/>
                <a:gd name="connsiteY10" fmla="*/ 65716 h 3298610"/>
                <a:gd name="connsiteX11" fmla="*/ 108181 w 2586877"/>
                <a:gd name="connsiteY11" fmla="*/ 819480 h 3298610"/>
                <a:gd name="connsiteX12" fmla="*/ 71111 w 2586877"/>
                <a:gd name="connsiteY12" fmla="*/ 1301394 h 3298610"/>
                <a:gd name="connsiteX13" fmla="*/ 342959 w 2586877"/>
                <a:gd name="connsiteY13" fmla="*/ 1845092 h 3298610"/>
                <a:gd name="connsiteX14" fmla="*/ 169965 w 2586877"/>
                <a:gd name="connsiteY14" fmla="*/ 2277576 h 3298610"/>
                <a:gd name="connsiteX0" fmla="*/ 132894 w 2586877"/>
                <a:gd name="connsiteY0" fmla="*/ 2314646 h 3298610"/>
                <a:gd name="connsiteX1" fmla="*/ 330603 w 2586877"/>
                <a:gd name="connsiteY1" fmla="*/ 2920128 h 3298610"/>
                <a:gd name="connsiteX2" fmla="*/ 886656 w 2586877"/>
                <a:gd name="connsiteY2" fmla="*/ 3241404 h 3298610"/>
                <a:gd name="connsiteX3" fmla="*/ 1887554 w 2586877"/>
                <a:gd name="connsiteY3" fmla="*/ 3229046 h 3298610"/>
                <a:gd name="connsiteX4" fmla="*/ 2554818 w 2586877"/>
                <a:gd name="connsiteY4" fmla="*/ 2549425 h 3298610"/>
                <a:gd name="connsiteX5" fmla="*/ 2554818 w 2586877"/>
                <a:gd name="connsiteY5" fmla="*/ 1832733 h 3298610"/>
                <a:gd name="connsiteX6" fmla="*/ 2443608 w 2586877"/>
                <a:gd name="connsiteY6" fmla="*/ 1449673 h 3298610"/>
                <a:gd name="connsiteX7" fmla="*/ 2493034 w 2586877"/>
                <a:gd name="connsiteY7" fmla="*/ 980117 h 3298610"/>
                <a:gd name="connsiteX8" fmla="*/ 2245900 w 2586877"/>
                <a:gd name="connsiteY8" fmla="*/ 374636 h 3298610"/>
                <a:gd name="connsiteX9" fmla="*/ 1751629 w 2586877"/>
                <a:gd name="connsiteY9" fmla="*/ 41003 h 3298610"/>
                <a:gd name="connsiteX10" fmla="*/ 1010224 w 2586877"/>
                <a:gd name="connsiteY10" fmla="*/ 65716 h 3298610"/>
                <a:gd name="connsiteX11" fmla="*/ 108181 w 2586877"/>
                <a:gd name="connsiteY11" fmla="*/ 819480 h 3298610"/>
                <a:gd name="connsiteX12" fmla="*/ 71111 w 2586877"/>
                <a:gd name="connsiteY12" fmla="*/ 1301394 h 3298610"/>
                <a:gd name="connsiteX13" fmla="*/ 342959 w 2586877"/>
                <a:gd name="connsiteY13" fmla="*/ 1845092 h 3298610"/>
                <a:gd name="connsiteX14" fmla="*/ 169965 w 2586877"/>
                <a:gd name="connsiteY14" fmla="*/ 2277576 h 3298610"/>
                <a:gd name="connsiteX0" fmla="*/ 132894 w 2586877"/>
                <a:gd name="connsiteY0" fmla="*/ 2314646 h 3298610"/>
                <a:gd name="connsiteX1" fmla="*/ 330603 w 2586877"/>
                <a:gd name="connsiteY1" fmla="*/ 2920128 h 3298610"/>
                <a:gd name="connsiteX2" fmla="*/ 886656 w 2586877"/>
                <a:gd name="connsiteY2" fmla="*/ 3241404 h 3298610"/>
                <a:gd name="connsiteX3" fmla="*/ 1887554 w 2586877"/>
                <a:gd name="connsiteY3" fmla="*/ 3229046 h 3298610"/>
                <a:gd name="connsiteX4" fmla="*/ 2554818 w 2586877"/>
                <a:gd name="connsiteY4" fmla="*/ 2549425 h 3298610"/>
                <a:gd name="connsiteX5" fmla="*/ 2554818 w 2586877"/>
                <a:gd name="connsiteY5" fmla="*/ 1832733 h 3298610"/>
                <a:gd name="connsiteX6" fmla="*/ 2443608 w 2586877"/>
                <a:gd name="connsiteY6" fmla="*/ 1449673 h 3298610"/>
                <a:gd name="connsiteX7" fmla="*/ 2493034 w 2586877"/>
                <a:gd name="connsiteY7" fmla="*/ 980117 h 3298610"/>
                <a:gd name="connsiteX8" fmla="*/ 2245900 w 2586877"/>
                <a:gd name="connsiteY8" fmla="*/ 374636 h 3298610"/>
                <a:gd name="connsiteX9" fmla="*/ 1751629 w 2586877"/>
                <a:gd name="connsiteY9" fmla="*/ 41003 h 3298610"/>
                <a:gd name="connsiteX10" fmla="*/ 1010224 w 2586877"/>
                <a:gd name="connsiteY10" fmla="*/ 65716 h 3298610"/>
                <a:gd name="connsiteX11" fmla="*/ 108181 w 2586877"/>
                <a:gd name="connsiteY11" fmla="*/ 819480 h 3298610"/>
                <a:gd name="connsiteX12" fmla="*/ 71111 w 2586877"/>
                <a:gd name="connsiteY12" fmla="*/ 1301394 h 3298610"/>
                <a:gd name="connsiteX13" fmla="*/ 342959 w 2586877"/>
                <a:gd name="connsiteY13" fmla="*/ 1845092 h 3298610"/>
                <a:gd name="connsiteX14" fmla="*/ 169965 w 2586877"/>
                <a:gd name="connsiteY14" fmla="*/ 2277576 h 3298610"/>
                <a:gd name="connsiteX0" fmla="*/ 102976 w 2556959"/>
                <a:gd name="connsiteY0" fmla="*/ 2314646 h 3298610"/>
                <a:gd name="connsiteX1" fmla="*/ 300685 w 2556959"/>
                <a:gd name="connsiteY1" fmla="*/ 2920128 h 3298610"/>
                <a:gd name="connsiteX2" fmla="*/ 856738 w 2556959"/>
                <a:gd name="connsiteY2" fmla="*/ 3241404 h 3298610"/>
                <a:gd name="connsiteX3" fmla="*/ 1857636 w 2556959"/>
                <a:gd name="connsiteY3" fmla="*/ 3229046 h 3298610"/>
                <a:gd name="connsiteX4" fmla="*/ 2524900 w 2556959"/>
                <a:gd name="connsiteY4" fmla="*/ 2549425 h 3298610"/>
                <a:gd name="connsiteX5" fmla="*/ 2524900 w 2556959"/>
                <a:gd name="connsiteY5" fmla="*/ 1832733 h 3298610"/>
                <a:gd name="connsiteX6" fmla="*/ 2413690 w 2556959"/>
                <a:gd name="connsiteY6" fmla="*/ 1449673 h 3298610"/>
                <a:gd name="connsiteX7" fmla="*/ 2463116 w 2556959"/>
                <a:gd name="connsiteY7" fmla="*/ 980117 h 3298610"/>
                <a:gd name="connsiteX8" fmla="*/ 2215982 w 2556959"/>
                <a:gd name="connsiteY8" fmla="*/ 374636 h 3298610"/>
                <a:gd name="connsiteX9" fmla="*/ 1721711 w 2556959"/>
                <a:gd name="connsiteY9" fmla="*/ 41003 h 3298610"/>
                <a:gd name="connsiteX10" fmla="*/ 980306 w 2556959"/>
                <a:gd name="connsiteY10" fmla="*/ 65716 h 3298610"/>
                <a:gd name="connsiteX11" fmla="*/ 78263 w 2556959"/>
                <a:gd name="connsiteY11" fmla="*/ 819480 h 3298610"/>
                <a:gd name="connsiteX12" fmla="*/ 41193 w 2556959"/>
                <a:gd name="connsiteY12" fmla="*/ 1301394 h 3298610"/>
                <a:gd name="connsiteX13" fmla="*/ 313041 w 2556959"/>
                <a:gd name="connsiteY13" fmla="*/ 1845092 h 3298610"/>
                <a:gd name="connsiteX14" fmla="*/ 140047 w 2556959"/>
                <a:gd name="connsiteY14" fmla="*/ 2277576 h 3298610"/>
                <a:gd name="connsiteX0" fmla="*/ 119403 w 2573386"/>
                <a:gd name="connsiteY0" fmla="*/ 229886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19403 w 2573386"/>
                <a:gd name="connsiteY0" fmla="*/ 229886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19403 w 2573386"/>
                <a:gd name="connsiteY0" fmla="*/ 229886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19403 w 2573386"/>
                <a:gd name="connsiteY0" fmla="*/ 229886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16" fmla="*/ 119403 w 2573386"/>
                <a:gd name="connsiteY16" fmla="*/ 2298869 h 3282833"/>
                <a:gd name="connsiteX0" fmla="*/ 156474 w 2573386"/>
                <a:gd name="connsiteY0" fmla="*/ 226179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56474 w 2573386"/>
                <a:gd name="connsiteY0" fmla="*/ 226179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56474 w 2573386"/>
                <a:gd name="connsiteY0" fmla="*/ 226179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56474 w 2573386"/>
                <a:gd name="connsiteY0" fmla="*/ 2261799 h 3282833"/>
                <a:gd name="connsiteX1" fmla="*/ 317112 w 2573386"/>
                <a:gd name="connsiteY1" fmla="*/ 2904351 h 3282833"/>
                <a:gd name="connsiteX2" fmla="*/ 873165 w 2573386"/>
                <a:gd name="connsiteY2" fmla="*/ 3225627 h 3282833"/>
                <a:gd name="connsiteX3" fmla="*/ 1874063 w 2573386"/>
                <a:gd name="connsiteY3" fmla="*/ 3213269 h 3282833"/>
                <a:gd name="connsiteX4" fmla="*/ 2541327 w 2573386"/>
                <a:gd name="connsiteY4" fmla="*/ 2533648 h 3282833"/>
                <a:gd name="connsiteX5" fmla="*/ 2541327 w 2573386"/>
                <a:gd name="connsiteY5" fmla="*/ 1816956 h 3282833"/>
                <a:gd name="connsiteX6" fmla="*/ 2430117 w 2573386"/>
                <a:gd name="connsiteY6" fmla="*/ 1433896 h 3282833"/>
                <a:gd name="connsiteX7" fmla="*/ 2479543 w 2573386"/>
                <a:gd name="connsiteY7" fmla="*/ 964340 h 3282833"/>
                <a:gd name="connsiteX8" fmla="*/ 2232409 w 2573386"/>
                <a:gd name="connsiteY8" fmla="*/ 358859 h 3282833"/>
                <a:gd name="connsiteX9" fmla="*/ 1738138 w 2573386"/>
                <a:gd name="connsiteY9" fmla="*/ 25226 h 3282833"/>
                <a:gd name="connsiteX10" fmla="*/ 996733 w 2573386"/>
                <a:gd name="connsiteY10" fmla="*/ 49939 h 3282833"/>
                <a:gd name="connsiteX11" fmla="*/ 724885 w 2573386"/>
                <a:gd name="connsiteY11" fmla="*/ 321789 h 3282833"/>
                <a:gd name="connsiteX12" fmla="*/ 94690 w 2573386"/>
                <a:gd name="connsiteY12" fmla="*/ 803703 h 3282833"/>
                <a:gd name="connsiteX13" fmla="*/ 57620 w 2573386"/>
                <a:gd name="connsiteY13" fmla="*/ 1285617 h 3282833"/>
                <a:gd name="connsiteX14" fmla="*/ 329468 w 2573386"/>
                <a:gd name="connsiteY14" fmla="*/ 1829315 h 3282833"/>
                <a:gd name="connsiteX15" fmla="*/ 156474 w 2573386"/>
                <a:gd name="connsiteY15" fmla="*/ 2261799 h 3282833"/>
                <a:gd name="connsiteX0" fmla="*/ 156474 w 2573386"/>
                <a:gd name="connsiteY0" fmla="*/ 2268188 h 3289222"/>
                <a:gd name="connsiteX1" fmla="*/ 317112 w 2573386"/>
                <a:gd name="connsiteY1" fmla="*/ 2910740 h 3289222"/>
                <a:gd name="connsiteX2" fmla="*/ 873165 w 2573386"/>
                <a:gd name="connsiteY2" fmla="*/ 3232016 h 3289222"/>
                <a:gd name="connsiteX3" fmla="*/ 1874063 w 2573386"/>
                <a:gd name="connsiteY3" fmla="*/ 3219658 h 3289222"/>
                <a:gd name="connsiteX4" fmla="*/ 2541327 w 2573386"/>
                <a:gd name="connsiteY4" fmla="*/ 2540037 h 3289222"/>
                <a:gd name="connsiteX5" fmla="*/ 2541327 w 2573386"/>
                <a:gd name="connsiteY5" fmla="*/ 1823345 h 3289222"/>
                <a:gd name="connsiteX6" fmla="*/ 2430117 w 2573386"/>
                <a:gd name="connsiteY6" fmla="*/ 1440285 h 3289222"/>
                <a:gd name="connsiteX7" fmla="*/ 2479543 w 2573386"/>
                <a:gd name="connsiteY7" fmla="*/ 970729 h 3289222"/>
                <a:gd name="connsiteX8" fmla="*/ 2232409 w 2573386"/>
                <a:gd name="connsiteY8" fmla="*/ 365248 h 3289222"/>
                <a:gd name="connsiteX9" fmla="*/ 1738138 w 2573386"/>
                <a:gd name="connsiteY9" fmla="*/ 31615 h 3289222"/>
                <a:gd name="connsiteX10" fmla="*/ 996733 w 2573386"/>
                <a:gd name="connsiteY10" fmla="*/ 56328 h 3289222"/>
                <a:gd name="connsiteX11" fmla="*/ 724885 w 2573386"/>
                <a:gd name="connsiteY11" fmla="*/ 328178 h 3289222"/>
                <a:gd name="connsiteX12" fmla="*/ 94690 w 2573386"/>
                <a:gd name="connsiteY12" fmla="*/ 810092 h 3289222"/>
                <a:gd name="connsiteX13" fmla="*/ 57620 w 2573386"/>
                <a:gd name="connsiteY13" fmla="*/ 1292006 h 3289222"/>
                <a:gd name="connsiteX14" fmla="*/ 329468 w 2573386"/>
                <a:gd name="connsiteY14" fmla="*/ 1835704 h 3289222"/>
                <a:gd name="connsiteX15" fmla="*/ 156474 w 2573386"/>
                <a:gd name="connsiteY15" fmla="*/ 2268188 h 3289222"/>
                <a:gd name="connsiteX0" fmla="*/ 154615 w 2571527"/>
                <a:gd name="connsiteY0" fmla="*/ 2264418 h 3285452"/>
                <a:gd name="connsiteX1" fmla="*/ 315253 w 2571527"/>
                <a:gd name="connsiteY1" fmla="*/ 2906970 h 3285452"/>
                <a:gd name="connsiteX2" fmla="*/ 871306 w 2571527"/>
                <a:gd name="connsiteY2" fmla="*/ 3228246 h 3285452"/>
                <a:gd name="connsiteX3" fmla="*/ 1872204 w 2571527"/>
                <a:gd name="connsiteY3" fmla="*/ 3215888 h 3285452"/>
                <a:gd name="connsiteX4" fmla="*/ 2539468 w 2571527"/>
                <a:gd name="connsiteY4" fmla="*/ 2536267 h 3285452"/>
                <a:gd name="connsiteX5" fmla="*/ 2539468 w 2571527"/>
                <a:gd name="connsiteY5" fmla="*/ 1819575 h 3285452"/>
                <a:gd name="connsiteX6" fmla="*/ 2428258 w 2571527"/>
                <a:gd name="connsiteY6" fmla="*/ 1436515 h 3285452"/>
                <a:gd name="connsiteX7" fmla="*/ 2477684 w 2571527"/>
                <a:gd name="connsiteY7" fmla="*/ 966959 h 3285452"/>
                <a:gd name="connsiteX8" fmla="*/ 2230550 w 2571527"/>
                <a:gd name="connsiteY8" fmla="*/ 361478 h 3285452"/>
                <a:gd name="connsiteX9" fmla="*/ 1736279 w 2571527"/>
                <a:gd name="connsiteY9" fmla="*/ 27845 h 3285452"/>
                <a:gd name="connsiteX10" fmla="*/ 994874 w 2571527"/>
                <a:gd name="connsiteY10" fmla="*/ 52558 h 3285452"/>
                <a:gd name="connsiteX11" fmla="*/ 687857 w 2571527"/>
                <a:gd name="connsiteY11" fmla="*/ 324408 h 3285452"/>
                <a:gd name="connsiteX12" fmla="*/ 92831 w 2571527"/>
                <a:gd name="connsiteY12" fmla="*/ 806322 h 3285452"/>
                <a:gd name="connsiteX13" fmla="*/ 55761 w 2571527"/>
                <a:gd name="connsiteY13" fmla="*/ 1288236 h 3285452"/>
                <a:gd name="connsiteX14" fmla="*/ 327609 w 2571527"/>
                <a:gd name="connsiteY14" fmla="*/ 1831934 h 3285452"/>
                <a:gd name="connsiteX15" fmla="*/ 154615 w 2571527"/>
                <a:gd name="connsiteY15" fmla="*/ 2264418 h 3285452"/>
                <a:gd name="connsiteX0" fmla="*/ 154615 w 2571527"/>
                <a:gd name="connsiteY0" fmla="*/ 2264418 h 3285452"/>
                <a:gd name="connsiteX1" fmla="*/ 315253 w 2571527"/>
                <a:gd name="connsiteY1" fmla="*/ 2906970 h 3285452"/>
                <a:gd name="connsiteX2" fmla="*/ 871306 w 2571527"/>
                <a:gd name="connsiteY2" fmla="*/ 3228246 h 3285452"/>
                <a:gd name="connsiteX3" fmla="*/ 1872204 w 2571527"/>
                <a:gd name="connsiteY3" fmla="*/ 3215888 h 3285452"/>
                <a:gd name="connsiteX4" fmla="*/ 2539468 w 2571527"/>
                <a:gd name="connsiteY4" fmla="*/ 2536267 h 3285452"/>
                <a:gd name="connsiteX5" fmla="*/ 2539468 w 2571527"/>
                <a:gd name="connsiteY5" fmla="*/ 1819575 h 3285452"/>
                <a:gd name="connsiteX6" fmla="*/ 2428258 w 2571527"/>
                <a:gd name="connsiteY6" fmla="*/ 1436515 h 3285452"/>
                <a:gd name="connsiteX7" fmla="*/ 2477684 w 2571527"/>
                <a:gd name="connsiteY7" fmla="*/ 966959 h 3285452"/>
                <a:gd name="connsiteX8" fmla="*/ 2230550 w 2571527"/>
                <a:gd name="connsiteY8" fmla="*/ 361478 h 3285452"/>
                <a:gd name="connsiteX9" fmla="*/ 1736279 w 2571527"/>
                <a:gd name="connsiteY9" fmla="*/ 27845 h 3285452"/>
                <a:gd name="connsiteX10" fmla="*/ 994874 w 2571527"/>
                <a:gd name="connsiteY10" fmla="*/ 52558 h 3285452"/>
                <a:gd name="connsiteX11" fmla="*/ 687857 w 2571527"/>
                <a:gd name="connsiteY11" fmla="*/ 324408 h 3285452"/>
                <a:gd name="connsiteX12" fmla="*/ 92831 w 2571527"/>
                <a:gd name="connsiteY12" fmla="*/ 806322 h 3285452"/>
                <a:gd name="connsiteX13" fmla="*/ 55761 w 2571527"/>
                <a:gd name="connsiteY13" fmla="*/ 1288236 h 3285452"/>
                <a:gd name="connsiteX14" fmla="*/ 327609 w 2571527"/>
                <a:gd name="connsiteY14" fmla="*/ 1831934 h 3285452"/>
                <a:gd name="connsiteX15" fmla="*/ 154615 w 2571527"/>
                <a:gd name="connsiteY15" fmla="*/ 2264418 h 3285452"/>
                <a:gd name="connsiteX0" fmla="*/ 154615 w 2571527"/>
                <a:gd name="connsiteY0" fmla="*/ 2275311 h 3296345"/>
                <a:gd name="connsiteX1" fmla="*/ 315253 w 2571527"/>
                <a:gd name="connsiteY1" fmla="*/ 2917863 h 3296345"/>
                <a:gd name="connsiteX2" fmla="*/ 871306 w 2571527"/>
                <a:gd name="connsiteY2" fmla="*/ 3239139 h 3296345"/>
                <a:gd name="connsiteX3" fmla="*/ 1872204 w 2571527"/>
                <a:gd name="connsiteY3" fmla="*/ 3226781 h 3296345"/>
                <a:gd name="connsiteX4" fmla="*/ 2539468 w 2571527"/>
                <a:gd name="connsiteY4" fmla="*/ 2547160 h 3296345"/>
                <a:gd name="connsiteX5" fmla="*/ 2539468 w 2571527"/>
                <a:gd name="connsiteY5" fmla="*/ 1830468 h 3296345"/>
                <a:gd name="connsiteX6" fmla="*/ 2428258 w 2571527"/>
                <a:gd name="connsiteY6" fmla="*/ 1447408 h 3296345"/>
                <a:gd name="connsiteX7" fmla="*/ 2477684 w 2571527"/>
                <a:gd name="connsiteY7" fmla="*/ 977852 h 3296345"/>
                <a:gd name="connsiteX8" fmla="*/ 2230550 w 2571527"/>
                <a:gd name="connsiteY8" fmla="*/ 372371 h 3296345"/>
                <a:gd name="connsiteX9" fmla="*/ 1736279 w 2571527"/>
                <a:gd name="connsiteY9" fmla="*/ 38738 h 3296345"/>
                <a:gd name="connsiteX10" fmla="*/ 1030043 w 2571527"/>
                <a:gd name="connsiteY10" fmla="*/ 40005 h 3296345"/>
                <a:gd name="connsiteX11" fmla="*/ 687857 w 2571527"/>
                <a:gd name="connsiteY11" fmla="*/ 335301 h 3296345"/>
                <a:gd name="connsiteX12" fmla="*/ 92831 w 2571527"/>
                <a:gd name="connsiteY12" fmla="*/ 817215 h 3296345"/>
                <a:gd name="connsiteX13" fmla="*/ 55761 w 2571527"/>
                <a:gd name="connsiteY13" fmla="*/ 1299129 h 3296345"/>
                <a:gd name="connsiteX14" fmla="*/ 327609 w 2571527"/>
                <a:gd name="connsiteY14" fmla="*/ 1842827 h 3296345"/>
                <a:gd name="connsiteX15" fmla="*/ 154615 w 2571527"/>
                <a:gd name="connsiteY15" fmla="*/ 2275311 h 3296345"/>
                <a:gd name="connsiteX0" fmla="*/ 154615 w 2571527"/>
                <a:gd name="connsiteY0" fmla="*/ 2284201 h 3305235"/>
                <a:gd name="connsiteX1" fmla="*/ 315253 w 2571527"/>
                <a:gd name="connsiteY1" fmla="*/ 2926753 h 3305235"/>
                <a:gd name="connsiteX2" fmla="*/ 871306 w 2571527"/>
                <a:gd name="connsiteY2" fmla="*/ 3248029 h 3305235"/>
                <a:gd name="connsiteX3" fmla="*/ 1872204 w 2571527"/>
                <a:gd name="connsiteY3" fmla="*/ 3235671 h 3305235"/>
                <a:gd name="connsiteX4" fmla="*/ 2539468 w 2571527"/>
                <a:gd name="connsiteY4" fmla="*/ 2556050 h 3305235"/>
                <a:gd name="connsiteX5" fmla="*/ 2539468 w 2571527"/>
                <a:gd name="connsiteY5" fmla="*/ 1839358 h 3305235"/>
                <a:gd name="connsiteX6" fmla="*/ 2428258 w 2571527"/>
                <a:gd name="connsiteY6" fmla="*/ 1456298 h 3305235"/>
                <a:gd name="connsiteX7" fmla="*/ 2477684 w 2571527"/>
                <a:gd name="connsiteY7" fmla="*/ 986742 h 3305235"/>
                <a:gd name="connsiteX8" fmla="*/ 2230550 w 2571527"/>
                <a:gd name="connsiteY8" fmla="*/ 381261 h 3305235"/>
                <a:gd name="connsiteX9" fmla="*/ 1736279 w 2571527"/>
                <a:gd name="connsiteY9" fmla="*/ 47628 h 3305235"/>
                <a:gd name="connsiteX10" fmla="*/ 1030043 w 2571527"/>
                <a:gd name="connsiteY10" fmla="*/ 48895 h 3305235"/>
                <a:gd name="connsiteX11" fmla="*/ 687857 w 2571527"/>
                <a:gd name="connsiteY11" fmla="*/ 344191 h 3305235"/>
                <a:gd name="connsiteX12" fmla="*/ 92831 w 2571527"/>
                <a:gd name="connsiteY12" fmla="*/ 826105 h 3305235"/>
                <a:gd name="connsiteX13" fmla="*/ 55761 w 2571527"/>
                <a:gd name="connsiteY13" fmla="*/ 1308019 h 3305235"/>
                <a:gd name="connsiteX14" fmla="*/ 327609 w 2571527"/>
                <a:gd name="connsiteY14" fmla="*/ 1851717 h 3305235"/>
                <a:gd name="connsiteX15" fmla="*/ 154615 w 2571527"/>
                <a:gd name="connsiteY15" fmla="*/ 2284201 h 3305235"/>
                <a:gd name="connsiteX0" fmla="*/ 154615 w 2571527"/>
                <a:gd name="connsiteY0" fmla="*/ 2288442 h 3309476"/>
                <a:gd name="connsiteX1" fmla="*/ 315253 w 2571527"/>
                <a:gd name="connsiteY1" fmla="*/ 2930994 h 3309476"/>
                <a:gd name="connsiteX2" fmla="*/ 871306 w 2571527"/>
                <a:gd name="connsiteY2" fmla="*/ 3252270 h 3309476"/>
                <a:gd name="connsiteX3" fmla="*/ 1872204 w 2571527"/>
                <a:gd name="connsiteY3" fmla="*/ 3239912 h 3309476"/>
                <a:gd name="connsiteX4" fmla="*/ 2539468 w 2571527"/>
                <a:gd name="connsiteY4" fmla="*/ 2560291 h 3309476"/>
                <a:gd name="connsiteX5" fmla="*/ 2539468 w 2571527"/>
                <a:gd name="connsiteY5" fmla="*/ 1843599 h 3309476"/>
                <a:gd name="connsiteX6" fmla="*/ 2428258 w 2571527"/>
                <a:gd name="connsiteY6" fmla="*/ 1460539 h 3309476"/>
                <a:gd name="connsiteX7" fmla="*/ 2477684 w 2571527"/>
                <a:gd name="connsiteY7" fmla="*/ 990983 h 3309476"/>
                <a:gd name="connsiteX8" fmla="*/ 2230550 w 2571527"/>
                <a:gd name="connsiteY8" fmla="*/ 385502 h 3309476"/>
                <a:gd name="connsiteX9" fmla="*/ 1736279 w 2571527"/>
                <a:gd name="connsiteY9" fmla="*/ 51869 h 3309476"/>
                <a:gd name="connsiteX10" fmla="*/ 1030043 w 2571527"/>
                <a:gd name="connsiteY10" fmla="*/ 53136 h 3309476"/>
                <a:gd name="connsiteX11" fmla="*/ 687857 w 2571527"/>
                <a:gd name="connsiteY11" fmla="*/ 348432 h 3309476"/>
                <a:gd name="connsiteX12" fmla="*/ 92831 w 2571527"/>
                <a:gd name="connsiteY12" fmla="*/ 830346 h 3309476"/>
                <a:gd name="connsiteX13" fmla="*/ 55761 w 2571527"/>
                <a:gd name="connsiteY13" fmla="*/ 1312260 h 3309476"/>
                <a:gd name="connsiteX14" fmla="*/ 327609 w 2571527"/>
                <a:gd name="connsiteY14" fmla="*/ 1855958 h 3309476"/>
                <a:gd name="connsiteX15" fmla="*/ 154615 w 2571527"/>
                <a:gd name="connsiteY15" fmla="*/ 2288442 h 3309476"/>
                <a:gd name="connsiteX0" fmla="*/ 154615 w 2571527"/>
                <a:gd name="connsiteY0" fmla="*/ 2285592 h 3306626"/>
                <a:gd name="connsiteX1" fmla="*/ 315253 w 2571527"/>
                <a:gd name="connsiteY1" fmla="*/ 2928144 h 3306626"/>
                <a:gd name="connsiteX2" fmla="*/ 871306 w 2571527"/>
                <a:gd name="connsiteY2" fmla="*/ 3249420 h 3306626"/>
                <a:gd name="connsiteX3" fmla="*/ 1872204 w 2571527"/>
                <a:gd name="connsiteY3" fmla="*/ 3237062 h 3306626"/>
                <a:gd name="connsiteX4" fmla="*/ 2539468 w 2571527"/>
                <a:gd name="connsiteY4" fmla="*/ 2557441 h 3306626"/>
                <a:gd name="connsiteX5" fmla="*/ 2539468 w 2571527"/>
                <a:gd name="connsiteY5" fmla="*/ 1840749 h 3306626"/>
                <a:gd name="connsiteX6" fmla="*/ 2428258 w 2571527"/>
                <a:gd name="connsiteY6" fmla="*/ 1457689 h 3306626"/>
                <a:gd name="connsiteX7" fmla="*/ 2477684 w 2571527"/>
                <a:gd name="connsiteY7" fmla="*/ 988133 h 3306626"/>
                <a:gd name="connsiteX8" fmla="*/ 2289165 w 2571527"/>
                <a:gd name="connsiteY8" fmla="*/ 406098 h 3306626"/>
                <a:gd name="connsiteX9" fmla="*/ 1736279 w 2571527"/>
                <a:gd name="connsiteY9" fmla="*/ 49019 h 3306626"/>
                <a:gd name="connsiteX10" fmla="*/ 1030043 w 2571527"/>
                <a:gd name="connsiteY10" fmla="*/ 50286 h 3306626"/>
                <a:gd name="connsiteX11" fmla="*/ 687857 w 2571527"/>
                <a:gd name="connsiteY11" fmla="*/ 345582 h 3306626"/>
                <a:gd name="connsiteX12" fmla="*/ 92831 w 2571527"/>
                <a:gd name="connsiteY12" fmla="*/ 827496 h 3306626"/>
                <a:gd name="connsiteX13" fmla="*/ 55761 w 2571527"/>
                <a:gd name="connsiteY13" fmla="*/ 1309410 h 3306626"/>
                <a:gd name="connsiteX14" fmla="*/ 327609 w 2571527"/>
                <a:gd name="connsiteY14" fmla="*/ 1853108 h 3306626"/>
                <a:gd name="connsiteX15" fmla="*/ 154615 w 2571527"/>
                <a:gd name="connsiteY15" fmla="*/ 2285592 h 3306626"/>
                <a:gd name="connsiteX0" fmla="*/ 151045 w 2567957"/>
                <a:gd name="connsiteY0" fmla="*/ 2278947 h 3299981"/>
                <a:gd name="connsiteX1" fmla="*/ 311683 w 2567957"/>
                <a:gd name="connsiteY1" fmla="*/ 2921499 h 3299981"/>
                <a:gd name="connsiteX2" fmla="*/ 867736 w 2567957"/>
                <a:gd name="connsiteY2" fmla="*/ 3242775 h 3299981"/>
                <a:gd name="connsiteX3" fmla="*/ 1868634 w 2567957"/>
                <a:gd name="connsiteY3" fmla="*/ 3230417 h 3299981"/>
                <a:gd name="connsiteX4" fmla="*/ 2535898 w 2567957"/>
                <a:gd name="connsiteY4" fmla="*/ 2550796 h 3299981"/>
                <a:gd name="connsiteX5" fmla="*/ 2535898 w 2567957"/>
                <a:gd name="connsiteY5" fmla="*/ 1834104 h 3299981"/>
                <a:gd name="connsiteX6" fmla="*/ 2424688 w 2567957"/>
                <a:gd name="connsiteY6" fmla="*/ 1451044 h 3299981"/>
                <a:gd name="connsiteX7" fmla="*/ 2474114 w 2567957"/>
                <a:gd name="connsiteY7" fmla="*/ 981488 h 3299981"/>
                <a:gd name="connsiteX8" fmla="*/ 2285595 w 2567957"/>
                <a:gd name="connsiteY8" fmla="*/ 399453 h 3299981"/>
                <a:gd name="connsiteX9" fmla="*/ 1732709 w 2567957"/>
                <a:gd name="connsiteY9" fmla="*/ 42374 h 3299981"/>
                <a:gd name="connsiteX10" fmla="*/ 1026473 w 2567957"/>
                <a:gd name="connsiteY10" fmla="*/ 43641 h 3299981"/>
                <a:gd name="connsiteX11" fmla="*/ 613949 w 2567957"/>
                <a:gd name="connsiteY11" fmla="*/ 374107 h 3299981"/>
                <a:gd name="connsiteX12" fmla="*/ 89261 w 2567957"/>
                <a:gd name="connsiteY12" fmla="*/ 820851 h 3299981"/>
                <a:gd name="connsiteX13" fmla="*/ 52191 w 2567957"/>
                <a:gd name="connsiteY13" fmla="*/ 1302765 h 3299981"/>
                <a:gd name="connsiteX14" fmla="*/ 324039 w 2567957"/>
                <a:gd name="connsiteY14" fmla="*/ 1846463 h 3299981"/>
                <a:gd name="connsiteX15" fmla="*/ 151045 w 2567957"/>
                <a:gd name="connsiteY15" fmla="*/ 2278947 h 3299981"/>
                <a:gd name="connsiteX0" fmla="*/ 151045 w 2567957"/>
                <a:gd name="connsiteY0" fmla="*/ 2278947 h 3299981"/>
                <a:gd name="connsiteX1" fmla="*/ 311683 w 2567957"/>
                <a:gd name="connsiteY1" fmla="*/ 2921499 h 3299981"/>
                <a:gd name="connsiteX2" fmla="*/ 867736 w 2567957"/>
                <a:gd name="connsiteY2" fmla="*/ 3242775 h 3299981"/>
                <a:gd name="connsiteX3" fmla="*/ 1868634 w 2567957"/>
                <a:gd name="connsiteY3" fmla="*/ 3230417 h 3299981"/>
                <a:gd name="connsiteX4" fmla="*/ 2535898 w 2567957"/>
                <a:gd name="connsiteY4" fmla="*/ 2550796 h 3299981"/>
                <a:gd name="connsiteX5" fmla="*/ 2535898 w 2567957"/>
                <a:gd name="connsiteY5" fmla="*/ 1834104 h 3299981"/>
                <a:gd name="connsiteX6" fmla="*/ 2424688 w 2567957"/>
                <a:gd name="connsiteY6" fmla="*/ 1451044 h 3299981"/>
                <a:gd name="connsiteX7" fmla="*/ 2474114 w 2567957"/>
                <a:gd name="connsiteY7" fmla="*/ 981488 h 3299981"/>
                <a:gd name="connsiteX8" fmla="*/ 2285595 w 2567957"/>
                <a:gd name="connsiteY8" fmla="*/ 399453 h 3299981"/>
                <a:gd name="connsiteX9" fmla="*/ 1732709 w 2567957"/>
                <a:gd name="connsiteY9" fmla="*/ 42374 h 3299981"/>
                <a:gd name="connsiteX10" fmla="*/ 1026473 w 2567957"/>
                <a:gd name="connsiteY10" fmla="*/ 43641 h 3299981"/>
                <a:gd name="connsiteX11" fmla="*/ 613949 w 2567957"/>
                <a:gd name="connsiteY11" fmla="*/ 374107 h 3299981"/>
                <a:gd name="connsiteX12" fmla="*/ 89261 w 2567957"/>
                <a:gd name="connsiteY12" fmla="*/ 820851 h 3299981"/>
                <a:gd name="connsiteX13" fmla="*/ 52191 w 2567957"/>
                <a:gd name="connsiteY13" fmla="*/ 1302765 h 3299981"/>
                <a:gd name="connsiteX14" fmla="*/ 324039 w 2567957"/>
                <a:gd name="connsiteY14" fmla="*/ 1846463 h 3299981"/>
                <a:gd name="connsiteX15" fmla="*/ 151045 w 2567957"/>
                <a:gd name="connsiteY15" fmla="*/ 2278947 h 3299981"/>
                <a:gd name="connsiteX0" fmla="*/ 151045 w 2567957"/>
                <a:gd name="connsiteY0" fmla="*/ 2278947 h 3299981"/>
                <a:gd name="connsiteX1" fmla="*/ 311683 w 2567957"/>
                <a:gd name="connsiteY1" fmla="*/ 2921499 h 3299981"/>
                <a:gd name="connsiteX2" fmla="*/ 867736 w 2567957"/>
                <a:gd name="connsiteY2" fmla="*/ 3242775 h 3299981"/>
                <a:gd name="connsiteX3" fmla="*/ 1868634 w 2567957"/>
                <a:gd name="connsiteY3" fmla="*/ 3230417 h 3299981"/>
                <a:gd name="connsiteX4" fmla="*/ 2535898 w 2567957"/>
                <a:gd name="connsiteY4" fmla="*/ 2550796 h 3299981"/>
                <a:gd name="connsiteX5" fmla="*/ 2535898 w 2567957"/>
                <a:gd name="connsiteY5" fmla="*/ 1834104 h 3299981"/>
                <a:gd name="connsiteX6" fmla="*/ 2424688 w 2567957"/>
                <a:gd name="connsiteY6" fmla="*/ 1451044 h 3299981"/>
                <a:gd name="connsiteX7" fmla="*/ 2474114 w 2567957"/>
                <a:gd name="connsiteY7" fmla="*/ 981488 h 3299981"/>
                <a:gd name="connsiteX8" fmla="*/ 2285595 w 2567957"/>
                <a:gd name="connsiteY8" fmla="*/ 399453 h 3299981"/>
                <a:gd name="connsiteX9" fmla="*/ 1732709 w 2567957"/>
                <a:gd name="connsiteY9" fmla="*/ 42374 h 3299981"/>
                <a:gd name="connsiteX10" fmla="*/ 1026473 w 2567957"/>
                <a:gd name="connsiteY10" fmla="*/ 43641 h 3299981"/>
                <a:gd name="connsiteX11" fmla="*/ 613949 w 2567957"/>
                <a:gd name="connsiteY11" fmla="*/ 374107 h 3299981"/>
                <a:gd name="connsiteX12" fmla="*/ 89261 w 2567957"/>
                <a:gd name="connsiteY12" fmla="*/ 820851 h 3299981"/>
                <a:gd name="connsiteX13" fmla="*/ 52191 w 2567957"/>
                <a:gd name="connsiteY13" fmla="*/ 1302765 h 3299981"/>
                <a:gd name="connsiteX14" fmla="*/ 324039 w 2567957"/>
                <a:gd name="connsiteY14" fmla="*/ 1846463 h 3299981"/>
                <a:gd name="connsiteX15" fmla="*/ 151045 w 2567957"/>
                <a:gd name="connsiteY15" fmla="*/ 2278947 h 3299981"/>
                <a:gd name="connsiteX0" fmla="*/ 151045 w 2567957"/>
                <a:gd name="connsiteY0" fmla="*/ 2278947 h 3299981"/>
                <a:gd name="connsiteX1" fmla="*/ 311683 w 2567957"/>
                <a:gd name="connsiteY1" fmla="*/ 2921499 h 3299981"/>
                <a:gd name="connsiteX2" fmla="*/ 867736 w 2567957"/>
                <a:gd name="connsiteY2" fmla="*/ 3242775 h 3299981"/>
                <a:gd name="connsiteX3" fmla="*/ 1868634 w 2567957"/>
                <a:gd name="connsiteY3" fmla="*/ 3230417 h 3299981"/>
                <a:gd name="connsiteX4" fmla="*/ 2535898 w 2567957"/>
                <a:gd name="connsiteY4" fmla="*/ 2550796 h 3299981"/>
                <a:gd name="connsiteX5" fmla="*/ 2535898 w 2567957"/>
                <a:gd name="connsiteY5" fmla="*/ 1834104 h 3299981"/>
                <a:gd name="connsiteX6" fmla="*/ 2424688 w 2567957"/>
                <a:gd name="connsiteY6" fmla="*/ 1451044 h 3299981"/>
                <a:gd name="connsiteX7" fmla="*/ 2474114 w 2567957"/>
                <a:gd name="connsiteY7" fmla="*/ 981488 h 3299981"/>
                <a:gd name="connsiteX8" fmla="*/ 2285595 w 2567957"/>
                <a:gd name="connsiteY8" fmla="*/ 399453 h 3299981"/>
                <a:gd name="connsiteX9" fmla="*/ 1732709 w 2567957"/>
                <a:gd name="connsiteY9" fmla="*/ 42374 h 3299981"/>
                <a:gd name="connsiteX10" fmla="*/ 1026473 w 2567957"/>
                <a:gd name="connsiteY10" fmla="*/ 43641 h 3299981"/>
                <a:gd name="connsiteX11" fmla="*/ 613949 w 2567957"/>
                <a:gd name="connsiteY11" fmla="*/ 374107 h 3299981"/>
                <a:gd name="connsiteX12" fmla="*/ 89261 w 2567957"/>
                <a:gd name="connsiteY12" fmla="*/ 820851 h 3299981"/>
                <a:gd name="connsiteX13" fmla="*/ 52191 w 2567957"/>
                <a:gd name="connsiteY13" fmla="*/ 1302765 h 3299981"/>
                <a:gd name="connsiteX14" fmla="*/ 324039 w 2567957"/>
                <a:gd name="connsiteY14" fmla="*/ 1846463 h 3299981"/>
                <a:gd name="connsiteX15" fmla="*/ 151045 w 2567957"/>
                <a:gd name="connsiteY15" fmla="*/ 2278947 h 3299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67957" h="3299981">
                  <a:moveTo>
                    <a:pt x="151045" y="2278947"/>
                  </a:moveTo>
                  <a:cubicBezTo>
                    <a:pt x="120153" y="2443703"/>
                    <a:pt x="192235" y="2760861"/>
                    <a:pt x="311683" y="2921499"/>
                  </a:cubicBezTo>
                  <a:cubicBezTo>
                    <a:pt x="437310" y="3075959"/>
                    <a:pt x="608244" y="3191289"/>
                    <a:pt x="867736" y="3242775"/>
                  </a:cubicBezTo>
                  <a:cubicBezTo>
                    <a:pt x="1127228" y="3294261"/>
                    <a:pt x="1590607" y="3345747"/>
                    <a:pt x="1868634" y="3230417"/>
                  </a:cubicBezTo>
                  <a:cubicBezTo>
                    <a:pt x="2146661" y="3115087"/>
                    <a:pt x="2474114" y="2808228"/>
                    <a:pt x="2535898" y="2550796"/>
                  </a:cubicBezTo>
                  <a:cubicBezTo>
                    <a:pt x="2597682" y="2293364"/>
                    <a:pt x="2554433" y="2017396"/>
                    <a:pt x="2535898" y="1834104"/>
                  </a:cubicBezTo>
                  <a:cubicBezTo>
                    <a:pt x="2517363" y="1650812"/>
                    <a:pt x="2434985" y="1593147"/>
                    <a:pt x="2424688" y="1451044"/>
                  </a:cubicBezTo>
                  <a:cubicBezTo>
                    <a:pt x="2414391" y="1308941"/>
                    <a:pt x="2473850" y="1191922"/>
                    <a:pt x="2474114" y="981488"/>
                  </a:cubicBezTo>
                  <a:cubicBezTo>
                    <a:pt x="2474378" y="771054"/>
                    <a:pt x="2409162" y="555972"/>
                    <a:pt x="2285595" y="399453"/>
                  </a:cubicBezTo>
                  <a:cubicBezTo>
                    <a:pt x="2162028" y="242934"/>
                    <a:pt x="1942563" y="101676"/>
                    <a:pt x="1732709" y="42374"/>
                  </a:cubicBezTo>
                  <a:cubicBezTo>
                    <a:pt x="1522855" y="-16928"/>
                    <a:pt x="1212933" y="-11648"/>
                    <a:pt x="1026473" y="43641"/>
                  </a:cubicBezTo>
                  <a:cubicBezTo>
                    <a:pt x="840013" y="98930"/>
                    <a:pt x="705674" y="224400"/>
                    <a:pt x="613949" y="374107"/>
                  </a:cubicBezTo>
                  <a:cubicBezTo>
                    <a:pt x="463609" y="475021"/>
                    <a:pt x="182887" y="666075"/>
                    <a:pt x="89261" y="820851"/>
                  </a:cubicBezTo>
                  <a:cubicBezTo>
                    <a:pt x="-4365" y="975627"/>
                    <a:pt x="-36366" y="1092700"/>
                    <a:pt x="52191" y="1302765"/>
                  </a:cubicBezTo>
                  <a:cubicBezTo>
                    <a:pt x="17180" y="1512830"/>
                    <a:pt x="385823" y="1675528"/>
                    <a:pt x="324039" y="1846463"/>
                  </a:cubicBezTo>
                  <a:cubicBezTo>
                    <a:pt x="183996" y="2215106"/>
                    <a:pt x="181937" y="2114191"/>
                    <a:pt x="151045" y="2278947"/>
                  </a:cubicBezTo>
                  <a:close/>
                </a:path>
              </a:pathLst>
            </a:custGeom>
            <a:solidFill>
              <a:srgbClr val="B3FA3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フリーフォーム: 図形 52">
              <a:extLst>
                <a:ext uri="{FF2B5EF4-FFF2-40B4-BE49-F238E27FC236}">
                  <a16:creationId xmlns:a16="http://schemas.microsoft.com/office/drawing/2014/main" id="{A4F89F59-54FA-4658-8427-122BC652F772}"/>
                </a:ext>
              </a:extLst>
            </p:cNvPr>
            <p:cNvSpPr/>
            <p:nvPr/>
          </p:nvSpPr>
          <p:spPr>
            <a:xfrm>
              <a:off x="2841199" y="4936606"/>
              <a:ext cx="625415" cy="426315"/>
            </a:xfrm>
            <a:custGeom>
              <a:avLst/>
              <a:gdLst>
                <a:gd name="connsiteX0" fmla="*/ 148220 w 363856"/>
                <a:gd name="connsiteY0" fmla="*/ 507 h 272870"/>
                <a:gd name="connsiteX1" fmla="*/ 24653 w 363856"/>
                <a:gd name="connsiteY1" fmla="*/ 87004 h 272870"/>
                <a:gd name="connsiteX2" fmla="*/ 24653 w 363856"/>
                <a:gd name="connsiteY2" fmla="*/ 247642 h 272870"/>
                <a:gd name="connsiteX3" fmla="*/ 284145 w 363856"/>
                <a:gd name="connsiteY3" fmla="*/ 259999 h 272870"/>
                <a:gd name="connsiteX4" fmla="*/ 358285 w 363856"/>
                <a:gd name="connsiteY4" fmla="*/ 124075 h 272870"/>
                <a:gd name="connsiteX5" fmla="*/ 148220 w 363856"/>
                <a:gd name="connsiteY5" fmla="*/ 507 h 272870"/>
                <a:gd name="connsiteX0" fmla="*/ 169487 w 364428"/>
                <a:gd name="connsiteY0" fmla="*/ 456 h 280507"/>
                <a:gd name="connsiteX1" fmla="*/ 25704 w 364428"/>
                <a:gd name="connsiteY1" fmla="*/ 94641 h 280507"/>
                <a:gd name="connsiteX2" fmla="*/ 25704 w 364428"/>
                <a:gd name="connsiteY2" fmla="*/ 255279 h 280507"/>
                <a:gd name="connsiteX3" fmla="*/ 285196 w 364428"/>
                <a:gd name="connsiteY3" fmla="*/ 267636 h 280507"/>
                <a:gd name="connsiteX4" fmla="*/ 359336 w 364428"/>
                <a:gd name="connsiteY4" fmla="*/ 131712 h 280507"/>
                <a:gd name="connsiteX5" fmla="*/ 169487 w 364428"/>
                <a:gd name="connsiteY5" fmla="*/ 456 h 280507"/>
                <a:gd name="connsiteX0" fmla="*/ 169487 w 341203"/>
                <a:gd name="connsiteY0" fmla="*/ 456 h 280507"/>
                <a:gd name="connsiteX1" fmla="*/ 25704 w 341203"/>
                <a:gd name="connsiteY1" fmla="*/ 94641 h 280507"/>
                <a:gd name="connsiteX2" fmla="*/ 25704 w 341203"/>
                <a:gd name="connsiteY2" fmla="*/ 255279 h 280507"/>
                <a:gd name="connsiteX3" fmla="*/ 285196 w 341203"/>
                <a:gd name="connsiteY3" fmla="*/ 267636 h 280507"/>
                <a:gd name="connsiteX4" fmla="*/ 332381 w 341203"/>
                <a:gd name="connsiteY4" fmla="*/ 131712 h 280507"/>
                <a:gd name="connsiteX5" fmla="*/ 169487 w 341203"/>
                <a:gd name="connsiteY5" fmla="*/ 456 h 280507"/>
                <a:gd name="connsiteX0" fmla="*/ 169487 w 341203"/>
                <a:gd name="connsiteY0" fmla="*/ 20 h 280071"/>
                <a:gd name="connsiteX1" fmla="*/ 25704 w 341203"/>
                <a:gd name="connsiteY1" fmla="*/ 94205 h 280071"/>
                <a:gd name="connsiteX2" fmla="*/ 25704 w 341203"/>
                <a:gd name="connsiteY2" fmla="*/ 254843 h 280071"/>
                <a:gd name="connsiteX3" fmla="*/ 285196 w 341203"/>
                <a:gd name="connsiteY3" fmla="*/ 267200 h 280071"/>
                <a:gd name="connsiteX4" fmla="*/ 332381 w 341203"/>
                <a:gd name="connsiteY4" fmla="*/ 131276 h 280071"/>
                <a:gd name="connsiteX5" fmla="*/ 169487 w 341203"/>
                <a:gd name="connsiteY5" fmla="*/ 20 h 280071"/>
                <a:gd name="connsiteX0" fmla="*/ 169487 w 341203"/>
                <a:gd name="connsiteY0" fmla="*/ 456 h 280507"/>
                <a:gd name="connsiteX1" fmla="*/ 25704 w 341203"/>
                <a:gd name="connsiteY1" fmla="*/ 94641 h 280507"/>
                <a:gd name="connsiteX2" fmla="*/ 25704 w 341203"/>
                <a:gd name="connsiteY2" fmla="*/ 255279 h 280507"/>
                <a:gd name="connsiteX3" fmla="*/ 285196 w 341203"/>
                <a:gd name="connsiteY3" fmla="*/ 267636 h 280507"/>
                <a:gd name="connsiteX4" fmla="*/ 332381 w 341203"/>
                <a:gd name="connsiteY4" fmla="*/ 131712 h 280507"/>
                <a:gd name="connsiteX5" fmla="*/ 169487 w 341203"/>
                <a:gd name="connsiteY5" fmla="*/ 456 h 280507"/>
                <a:gd name="connsiteX0" fmla="*/ 176585 w 341067"/>
                <a:gd name="connsiteY0" fmla="*/ 572 h 265247"/>
                <a:gd name="connsiteX1" fmla="*/ 26063 w 341067"/>
                <a:gd name="connsiteY1" fmla="*/ 79381 h 265247"/>
                <a:gd name="connsiteX2" fmla="*/ 26063 w 341067"/>
                <a:gd name="connsiteY2" fmla="*/ 240019 h 265247"/>
                <a:gd name="connsiteX3" fmla="*/ 285555 w 341067"/>
                <a:gd name="connsiteY3" fmla="*/ 252376 h 265247"/>
                <a:gd name="connsiteX4" fmla="*/ 332740 w 341067"/>
                <a:gd name="connsiteY4" fmla="*/ 116452 h 265247"/>
                <a:gd name="connsiteX5" fmla="*/ 176585 w 341067"/>
                <a:gd name="connsiteY5" fmla="*/ 572 h 26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1067" h="265247">
                  <a:moveTo>
                    <a:pt x="176585" y="572"/>
                  </a:moveTo>
                  <a:cubicBezTo>
                    <a:pt x="85040" y="-5607"/>
                    <a:pt x="51150" y="39473"/>
                    <a:pt x="26063" y="79381"/>
                  </a:cubicBezTo>
                  <a:cubicBezTo>
                    <a:pt x="976" y="119289"/>
                    <a:pt x="-17186" y="211187"/>
                    <a:pt x="26063" y="240019"/>
                  </a:cubicBezTo>
                  <a:cubicBezTo>
                    <a:pt x="69312" y="268851"/>
                    <a:pt x="229950" y="272971"/>
                    <a:pt x="285555" y="252376"/>
                  </a:cubicBezTo>
                  <a:cubicBezTo>
                    <a:pt x="341160" y="231782"/>
                    <a:pt x="350902" y="158419"/>
                    <a:pt x="332740" y="116452"/>
                  </a:cubicBezTo>
                  <a:cubicBezTo>
                    <a:pt x="314578" y="74485"/>
                    <a:pt x="268130" y="6751"/>
                    <a:pt x="176585" y="572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763BB1B6-15AB-4498-B856-05D9F66D48AE}"/>
                </a:ext>
              </a:extLst>
            </p:cNvPr>
            <p:cNvGrpSpPr/>
            <p:nvPr/>
          </p:nvGrpSpPr>
          <p:grpSpPr>
            <a:xfrm>
              <a:off x="2781359" y="2245987"/>
              <a:ext cx="473523" cy="861255"/>
              <a:chOff x="1482917" y="4878271"/>
              <a:chExt cx="158590" cy="263464"/>
            </a:xfrm>
          </p:grpSpPr>
          <p:sp>
            <p:nvSpPr>
              <p:cNvPr id="73" name="Oval 14">
                <a:extLst>
                  <a:ext uri="{FF2B5EF4-FFF2-40B4-BE49-F238E27FC236}">
                    <a16:creationId xmlns:a16="http://schemas.microsoft.com/office/drawing/2014/main" id="{C0D14009-79DC-4C49-A082-F83207DCCBBE}"/>
                  </a:ext>
                </a:extLst>
              </p:cNvPr>
              <p:cNvSpPr>
                <a:spLocks noChangeArrowheads="1"/>
              </p:cNvSpPr>
              <p:nvPr/>
            </p:nvSpPr>
            <p:spPr>
              <a:xfrm rot="21428145">
                <a:off x="1482917" y="4977276"/>
                <a:ext cx="156839" cy="164459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square" lIns="74295" tIns="8890" rIns="74295" bIns="8890" numCol="1" anchor="t" anchorCtr="0" compatLnSpc="1"/>
              <a:lstStyle/>
              <a:p>
                <a:pPr algn="l"/>
                <a:endParaRPr/>
              </a:p>
            </p:txBody>
          </p:sp>
          <p:sp>
            <p:nvSpPr>
              <p:cNvPr id="74" name="フリーフォーム: 図形 73">
                <a:extLst>
                  <a:ext uri="{FF2B5EF4-FFF2-40B4-BE49-F238E27FC236}">
                    <a16:creationId xmlns:a16="http://schemas.microsoft.com/office/drawing/2014/main" id="{97BFAFB6-815B-4406-BF12-55C588A36E77}"/>
                  </a:ext>
                </a:extLst>
              </p:cNvPr>
              <p:cNvSpPr/>
              <p:nvPr/>
            </p:nvSpPr>
            <p:spPr>
              <a:xfrm>
                <a:off x="1484027" y="4878271"/>
                <a:ext cx="157480" cy="232498"/>
              </a:xfrm>
              <a:custGeom>
                <a:avLst/>
                <a:gdLst>
                  <a:gd name="connsiteX0" fmla="*/ 0 w 111658"/>
                  <a:gd name="connsiteY0" fmla="*/ 680 h 203267"/>
                  <a:gd name="connsiteX1" fmla="*/ 89757 w 111658"/>
                  <a:gd name="connsiteY1" fmla="*/ 20314 h 203267"/>
                  <a:gd name="connsiteX2" fmla="*/ 109391 w 111658"/>
                  <a:gd name="connsiteY2" fmla="*/ 135315 h 203267"/>
                  <a:gd name="connsiteX3" fmla="*/ 50488 w 111658"/>
                  <a:gd name="connsiteY3" fmla="*/ 202633 h 203267"/>
                  <a:gd name="connsiteX4" fmla="*/ 11219 w 111658"/>
                  <a:gd name="connsiteY4" fmla="*/ 163364 h 203267"/>
                  <a:gd name="connsiteX0" fmla="*/ 0 w 111658"/>
                  <a:gd name="connsiteY0" fmla="*/ 680 h 203267"/>
                  <a:gd name="connsiteX1" fmla="*/ 89757 w 111658"/>
                  <a:gd name="connsiteY1" fmla="*/ 20314 h 203267"/>
                  <a:gd name="connsiteX2" fmla="*/ 109391 w 111658"/>
                  <a:gd name="connsiteY2" fmla="*/ 135315 h 203267"/>
                  <a:gd name="connsiteX3" fmla="*/ 50488 w 111658"/>
                  <a:gd name="connsiteY3" fmla="*/ 202633 h 203267"/>
                  <a:gd name="connsiteX4" fmla="*/ 11219 w 111658"/>
                  <a:gd name="connsiteY4" fmla="*/ 163364 h 203267"/>
                  <a:gd name="connsiteX0" fmla="*/ 0 w 117390"/>
                  <a:gd name="connsiteY0" fmla="*/ 8840 h 191793"/>
                  <a:gd name="connsiteX1" fmla="*/ 95367 w 117390"/>
                  <a:gd name="connsiteY1" fmla="*/ 8840 h 191793"/>
                  <a:gd name="connsiteX2" fmla="*/ 115001 w 117390"/>
                  <a:gd name="connsiteY2" fmla="*/ 123841 h 191793"/>
                  <a:gd name="connsiteX3" fmla="*/ 56098 w 117390"/>
                  <a:gd name="connsiteY3" fmla="*/ 191159 h 191793"/>
                  <a:gd name="connsiteX4" fmla="*/ 16829 w 117390"/>
                  <a:gd name="connsiteY4" fmla="*/ 151890 h 191793"/>
                  <a:gd name="connsiteX0" fmla="*/ 0 w 117390"/>
                  <a:gd name="connsiteY0" fmla="*/ 17293 h 200246"/>
                  <a:gd name="connsiteX1" fmla="*/ 95367 w 117390"/>
                  <a:gd name="connsiteY1" fmla="*/ 17293 h 200246"/>
                  <a:gd name="connsiteX2" fmla="*/ 115001 w 117390"/>
                  <a:gd name="connsiteY2" fmla="*/ 132294 h 200246"/>
                  <a:gd name="connsiteX3" fmla="*/ 56098 w 117390"/>
                  <a:gd name="connsiteY3" fmla="*/ 199612 h 200246"/>
                  <a:gd name="connsiteX4" fmla="*/ 16829 w 117390"/>
                  <a:gd name="connsiteY4" fmla="*/ 160343 h 200246"/>
                  <a:gd name="connsiteX0" fmla="*/ 0 w 105935"/>
                  <a:gd name="connsiteY0" fmla="*/ 35708 h 187807"/>
                  <a:gd name="connsiteX1" fmla="*/ 84147 w 105935"/>
                  <a:gd name="connsiteY1" fmla="*/ 4854 h 187807"/>
                  <a:gd name="connsiteX2" fmla="*/ 103781 w 105935"/>
                  <a:gd name="connsiteY2" fmla="*/ 119855 h 187807"/>
                  <a:gd name="connsiteX3" fmla="*/ 44878 w 105935"/>
                  <a:gd name="connsiteY3" fmla="*/ 187173 h 187807"/>
                  <a:gd name="connsiteX4" fmla="*/ 5609 w 105935"/>
                  <a:gd name="connsiteY4" fmla="*/ 147904 h 187807"/>
                  <a:gd name="connsiteX0" fmla="*/ 0 w 105935"/>
                  <a:gd name="connsiteY0" fmla="*/ 38126 h 190225"/>
                  <a:gd name="connsiteX1" fmla="*/ 84147 w 105935"/>
                  <a:gd name="connsiteY1" fmla="*/ 7272 h 190225"/>
                  <a:gd name="connsiteX2" fmla="*/ 103781 w 105935"/>
                  <a:gd name="connsiteY2" fmla="*/ 122273 h 190225"/>
                  <a:gd name="connsiteX3" fmla="*/ 44878 w 105935"/>
                  <a:gd name="connsiteY3" fmla="*/ 189591 h 190225"/>
                  <a:gd name="connsiteX4" fmla="*/ 5609 w 105935"/>
                  <a:gd name="connsiteY4" fmla="*/ 150322 h 190225"/>
                  <a:gd name="connsiteX0" fmla="*/ 0 w 105935"/>
                  <a:gd name="connsiteY0" fmla="*/ 41865 h 193964"/>
                  <a:gd name="connsiteX1" fmla="*/ 84147 w 105935"/>
                  <a:gd name="connsiteY1" fmla="*/ 11011 h 193964"/>
                  <a:gd name="connsiteX2" fmla="*/ 103781 w 105935"/>
                  <a:gd name="connsiteY2" fmla="*/ 126012 h 193964"/>
                  <a:gd name="connsiteX3" fmla="*/ 44878 w 105935"/>
                  <a:gd name="connsiteY3" fmla="*/ 193330 h 193964"/>
                  <a:gd name="connsiteX4" fmla="*/ 5609 w 105935"/>
                  <a:gd name="connsiteY4" fmla="*/ 154061 h 193964"/>
                  <a:gd name="connsiteX0" fmla="*/ 0 w 106316"/>
                  <a:gd name="connsiteY0" fmla="*/ 41865 h 183188"/>
                  <a:gd name="connsiteX1" fmla="*/ 84147 w 106316"/>
                  <a:gd name="connsiteY1" fmla="*/ 11011 h 183188"/>
                  <a:gd name="connsiteX2" fmla="*/ 103781 w 106316"/>
                  <a:gd name="connsiteY2" fmla="*/ 126012 h 183188"/>
                  <a:gd name="connsiteX3" fmla="*/ 39268 w 106316"/>
                  <a:gd name="connsiteY3" fmla="*/ 182111 h 183188"/>
                  <a:gd name="connsiteX4" fmla="*/ 5609 w 106316"/>
                  <a:gd name="connsiteY4" fmla="*/ 154061 h 183188"/>
                  <a:gd name="connsiteX0" fmla="*/ 0 w 106316"/>
                  <a:gd name="connsiteY0" fmla="*/ 41865 h 183188"/>
                  <a:gd name="connsiteX1" fmla="*/ 84147 w 106316"/>
                  <a:gd name="connsiteY1" fmla="*/ 11011 h 183188"/>
                  <a:gd name="connsiteX2" fmla="*/ 103781 w 106316"/>
                  <a:gd name="connsiteY2" fmla="*/ 126012 h 183188"/>
                  <a:gd name="connsiteX3" fmla="*/ 39268 w 106316"/>
                  <a:gd name="connsiteY3" fmla="*/ 182111 h 183188"/>
                  <a:gd name="connsiteX4" fmla="*/ 5609 w 106316"/>
                  <a:gd name="connsiteY4" fmla="*/ 154061 h 183188"/>
                  <a:gd name="connsiteX0" fmla="*/ 0 w 106316"/>
                  <a:gd name="connsiteY0" fmla="*/ 38598 h 179921"/>
                  <a:gd name="connsiteX1" fmla="*/ 84147 w 106316"/>
                  <a:gd name="connsiteY1" fmla="*/ 7744 h 179921"/>
                  <a:gd name="connsiteX2" fmla="*/ 103781 w 106316"/>
                  <a:gd name="connsiteY2" fmla="*/ 129104 h 179921"/>
                  <a:gd name="connsiteX3" fmla="*/ 39268 w 106316"/>
                  <a:gd name="connsiteY3" fmla="*/ 178844 h 179921"/>
                  <a:gd name="connsiteX4" fmla="*/ 5609 w 106316"/>
                  <a:gd name="connsiteY4" fmla="*/ 150794 h 179921"/>
                  <a:gd name="connsiteX0" fmla="*/ 0 w 117912"/>
                  <a:gd name="connsiteY0" fmla="*/ 40010 h 181333"/>
                  <a:gd name="connsiteX1" fmla="*/ 84147 w 117912"/>
                  <a:gd name="connsiteY1" fmla="*/ 9156 h 181333"/>
                  <a:gd name="connsiteX2" fmla="*/ 116322 w 117912"/>
                  <a:gd name="connsiteY2" fmla="*/ 149591 h 181333"/>
                  <a:gd name="connsiteX3" fmla="*/ 39268 w 117912"/>
                  <a:gd name="connsiteY3" fmla="*/ 180256 h 181333"/>
                  <a:gd name="connsiteX4" fmla="*/ 5609 w 117912"/>
                  <a:gd name="connsiteY4" fmla="*/ 152206 h 181333"/>
                  <a:gd name="connsiteX0" fmla="*/ 0 w 116394"/>
                  <a:gd name="connsiteY0" fmla="*/ 40010 h 181333"/>
                  <a:gd name="connsiteX1" fmla="*/ 84147 w 116394"/>
                  <a:gd name="connsiteY1" fmla="*/ 9156 h 181333"/>
                  <a:gd name="connsiteX2" fmla="*/ 116322 w 116394"/>
                  <a:gd name="connsiteY2" fmla="*/ 149591 h 181333"/>
                  <a:gd name="connsiteX3" fmla="*/ 39268 w 116394"/>
                  <a:gd name="connsiteY3" fmla="*/ 180256 h 181333"/>
                  <a:gd name="connsiteX4" fmla="*/ 5609 w 116394"/>
                  <a:gd name="connsiteY4" fmla="*/ 152206 h 181333"/>
                  <a:gd name="connsiteX0" fmla="*/ 0 w 120874"/>
                  <a:gd name="connsiteY0" fmla="*/ 42426 h 183749"/>
                  <a:gd name="connsiteX1" fmla="*/ 99823 w 120874"/>
                  <a:gd name="connsiteY1" fmla="*/ 8393 h 183749"/>
                  <a:gd name="connsiteX2" fmla="*/ 116322 w 120874"/>
                  <a:gd name="connsiteY2" fmla="*/ 152007 h 183749"/>
                  <a:gd name="connsiteX3" fmla="*/ 39268 w 120874"/>
                  <a:gd name="connsiteY3" fmla="*/ 182672 h 183749"/>
                  <a:gd name="connsiteX4" fmla="*/ 5609 w 120874"/>
                  <a:gd name="connsiteY4" fmla="*/ 154622 h 183749"/>
                  <a:gd name="connsiteX0" fmla="*/ 0 w 120874"/>
                  <a:gd name="connsiteY0" fmla="*/ 42426 h 183749"/>
                  <a:gd name="connsiteX1" fmla="*/ 99823 w 120874"/>
                  <a:gd name="connsiteY1" fmla="*/ 8393 h 183749"/>
                  <a:gd name="connsiteX2" fmla="*/ 116322 w 120874"/>
                  <a:gd name="connsiteY2" fmla="*/ 152007 h 183749"/>
                  <a:gd name="connsiteX3" fmla="*/ 39268 w 120874"/>
                  <a:gd name="connsiteY3" fmla="*/ 182672 h 183749"/>
                  <a:gd name="connsiteX4" fmla="*/ 5609 w 120874"/>
                  <a:gd name="connsiteY4" fmla="*/ 154622 h 183749"/>
                  <a:gd name="connsiteX0" fmla="*/ 0 w 118763"/>
                  <a:gd name="connsiteY0" fmla="*/ 42426 h 183749"/>
                  <a:gd name="connsiteX1" fmla="*/ 90417 w 118763"/>
                  <a:gd name="connsiteY1" fmla="*/ 8393 h 183749"/>
                  <a:gd name="connsiteX2" fmla="*/ 116322 w 118763"/>
                  <a:gd name="connsiteY2" fmla="*/ 152007 h 183749"/>
                  <a:gd name="connsiteX3" fmla="*/ 39268 w 118763"/>
                  <a:gd name="connsiteY3" fmla="*/ 182672 h 183749"/>
                  <a:gd name="connsiteX4" fmla="*/ 5609 w 118763"/>
                  <a:gd name="connsiteY4" fmla="*/ 154622 h 183749"/>
                  <a:gd name="connsiteX0" fmla="*/ 0 w 117337"/>
                  <a:gd name="connsiteY0" fmla="*/ 52909 h 194232"/>
                  <a:gd name="connsiteX1" fmla="*/ 77876 w 117337"/>
                  <a:gd name="connsiteY1" fmla="*/ 6159 h 194232"/>
                  <a:gd name="connsiteX2" fmla="*/ 116322 w 117337"/>
                  <a:gd name="connsiteY2" fmla="*/ 162490 h 194232"/>
                  <a:gd name="connsiteX3" fmla="*/ 39268 w 117337"/>
                  <a:gd name="connsiteY3" fmla="*/ 193155 h 194232"/>
                  <a:gd name="connsiteX4" fmla="*/ 5609 w 117337"/>
                  <a:gd name="connsiteY4" fmla="*/ 165105 h 194232"/>
                  <a:gd name="connsiteX0" fmla="*/ 0 w 119304"/>
                  <a:gd name="connsiteY0" fmla="*/ 54222 h 195545"/>
                  <a:gd name="connsiteX1" fmla="*/ 77876 w 119304"/>
                  <a:gd name="connsiteY1" fmla="*/ 7472 h 195545"/>
                  <a:gd name="connsiteX2" fmla="*/ 116322 w 119304"/>
                  <a:gd name="connsiteY2" fmla="*/ 163803 h 195545"/>
                  <a:gd name="connsiteX3" fmla="*/ 39268 w 119304"/>
                  <a:gd name="connsiteY3" fmla="*/ 194468 h 195545"/>
                  <a:gd name="connsiteX4" fmla="*/ 5609 w 119304"/>
                  <a:gd name="connsiteY4" fmla="*/ 166418 h 195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304" h="195545">
                    <a:moveTo>
                      <a:pt x="0" y="54222"/>
                    </a:moveTo>
                    <a:cubicBezTo>
                      <a:pt x="7712" y="13551"/>
                      <a:pt x="33407" y="-13970"/>
                      <a:pt x="77876" y="7472"/>
                    </a:cubicBezTo>
                    <a:cubicBezTo>
                      <a:pt x="122345" y="28914"/>
                      <a:pt x="122757" y="132637"/>
                      <a:pt x="116322" y="163803"/>
                    </a:cubicBezTo>
                    <a:cubicBezTo>
                      <a:pt x="109887" y="194969"/>
                      <a:pt x="94899" y="184183"/>
                      <a:pt x="39268" y="194468"/>
                    </a:cubicBezTo>
                    <a:cubicBezTo>
                      <a:pt x="22906" y="199143"/>
                      <a:pt x="17062" y="188390"/>
                      <a:pt x="5609" y="166418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dirty="0"/>
              </a:p>
            </p:txBody>
          </p:sp>
        </p:grp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B10E7A74-3CAB-4976-97BD-31D55990D99D}"/>
                </a:ext>
              </a:extLst>
            </p:cNvPr>
            <p:cNvSpPr/>
            <p:nvPr/>
          </p:nvSpPr>
          <p:spPr>
            <a:xfrm>
              <a:off x="2841199" y="2660744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32CEBC28-97AE-4C35-A22A-54694F5CC55D}"/>
                </a:ext>
              </a:extLst>
            </p:cNvPr>
            <p:cNvCxnSpPr>
              <a:cxnSpLocks/>
            </p:cNvCxnSpPr>
            <p:nvPr/>
          </p:nvCxnSpPr>
          <p:spPr>
            <a:xfrm>
              <a:off x="3900584" y="2800832"/>
              <a:ext cx="307300" cy="1226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116A47D6-5879-4012-B9D8-791512471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1858" y="2665895"/>
              <a:ext cx="307820" cy="1367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F9E8FC2B-59FC-4BDC-8897-8B12A1E0975A}"/>
                </a:ext>
              </a:extLst>
            </p:cNvPr>
            <p:cNvSpPr/>
            <p:nvPr/>
          </p:nvSpPr>
          <p:spPr>
            <a:xfrm>
              <a:off x="3385751" y="3616660"/>
              <a:ext cx="457200" cy="45719"/>
            </a:xfrm>
            <a:custGeom>
              <a:avLst/>
              <a:gdLst>
                <a:gd name="connsiteX0" fmla="*/ 0 w 457200"/>
                <a:gd name="connsiteY0" fmla="*/ 0 h 173014"/>
                <a:gd name="connsiteX1" fmla="*/ 284206 w 457200"/>
                <a:gd name="connsiteY1" fmla="*/ 172995 h 173014"/>
                <a:gd name="connsiteX2" fmla="*/ 457200 w 457200"/>
                <a:gd name="connsiteY2" fmla="*/ 12357 h 173014"/>
                <a:gd name="connsiteX3" fmla="*/ 457200 w 457200"/>
                <a:gd name="connsiteY3" fmla="*/ 12357 h 173014"/>
                <a:gd name="connsiteX0" fmla="*/ 0 w 457200"/>
                <a:gd name="connsiteY0" fmla="*/ 0 h 135950"/>
                <a:gd name="connsiteX1" fmla="*/ 234779 w 457200"/>
                <a:gd name="connsiteY1" fmla="*/ 135925 h 135950"/>
                <a:gd name="connsiteX2" fmla="*/ 457200 w 457200"/>
                <a:gd name="connsiteY2" fmla="*/ 12357 h 135950"/>
                <a:gd name="connsiteX3" fmla="*/ 457200 w 457200"/>
                <a:gd name="connsiteY3" fmla="*/ 12357 h 135950"/>
                <a:gd name="connsiteX0" fmla="*/ 0 w 457200"/>
                <a:gd name="connsiteY0" fmla="*/ 0 h 135950"/>
                <a:gd name="connsiteX1" fmla="*/ 234779 w 457200"/>
                <a:gd name="connsiteY1" fmla="*/ 135925 h 135950"/>
                <a:gd name="connsiteX2" fmla="*/ 457200 w 457200"/>
                <a:gd name="connsiteY2" fmla="*/ 12357 h 135950"/>
                <a:gd name="connsiteX3" fmla="*/ 457200 w 457200"/>
                <a:gd name="connsiteY3" fmla="*/ 12357 h 135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0" h="135950">
                  <a:moveTo>
                    <a:pt x="0" y="0"/>
                  </a:moveTo>
                  <a:cubicBezTo>
                    <a:pt x="104003" y="85468"/>
                    <a:pt x="109152" y="133866"/>
                    <a:pt x="234779" y="135925"/>
                  </a:cubicBezTo>
                  <a:cubicBezTo>
                    <a:pt x="360406" y="137984"/>
                    <a:pt x="457200" y="12357"/>
                    <a:pt x="457200" y="12357"/>
                  </a:cubicBezTo>
                  <a:lnTo>
                    <a:pt x="457200" y="12357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: 図形 58">
              <a:extLst>
                <a:ext uri="{FF2B5EF4-FFF2-40B4-BE49-F238E27FC236}">
                  <a16:creationId xmlns:a16="http://schemas.microsoft.com/office/drawing/2014/main" id="{ECDF3F15-C589-4840-ABFC-AEA1275FE8EE}"/>
                </a:ext>
              </a:extLst>
            </p:cNvPr>
            <p:cNvSpPr/>
            <p:nvPr/>
          </p:nvSpPr>
          <p:spPr>
            <a:xfrm>
              <a:off x="3919893" y="4911876"/>
              <a:ext cx="625415" cy="426315"/>
            </a:xfrm>
            <a:custGeom>
              <a:avLst/>
              <a:gdLst>
                <a:gd name="connsiteX0" fmla="*/ 148220 w 363856"/>
                <a:gd name="connsiteY0" fmla="*/ 507 h 272870"/>
                <a:gd name="connsiteX1" fmla="*/ 24653 w 363856"/>
                <a:gd name="connsiteY1" fmla="*/ 87004 h 272870"/>
                <a:gd name="connsiteX2" fmla="*/ 24653 w 363856"/>
                <a:gd name="connsiteY2" fmla="*/ 247642 h 272870"/>
                <a:gd name="connsiteX3" fmla="*/ 284145 w 363856"/>
                <a:gd name="connsiteY3" fmla="*/ 259999 h 272870"/>
                <a:gd name="connsiteX4" fmla="*/ 358285 w 363856"/>
                <a:gd name="connsiteY4" fmla="*/ 124075 h 272870"/>
                <a:gd name="connsiteX5" fmla="*/ 148220 w 363856"/>
                <a:gd name="connsiteY5" fmla="*/ 507 h 272870"/>
                <a:gd name="connsiteX0" fmla="*/ 169487 w 364428"/>
                <a:gd name="connsiteY0" fmla="*/ 456 h 280507"/>
                <a:gd name="connsiteX1" fmla="*/ 25704 w 364428"/>
                <a:gd name="connsiteY1" fmla="*/ 94641 h 280507"/>
                <a:gd name="connsiteX2" fmla="*/ 25704 w 364428"/>
                <a:gd name="connsiteY2" fmla="*/ 255279 h 280507"/>
                <a:gd name="connsiteX3" fmla="*/ 285196 w 364428"/>
                <a:gd name="connsiteY3" fmla="*/ 267636 h 280507"/>
                <a:gd name="connsiteX4" fmla="*/ 359336 w 364428"/>
                <a:gd name="connsiteY4" fmla="*/ 131712 h 280507"/>
                <a:gd name="connsiteX5" fmla="*/ 169487 w 364428"/>
                <a:gd name="connsiteY5" fmla="*/ 456 h 280507"/>
                <a:gd name="connsiteX0" fmla="*/ 169487 w 341203"/>
                <a:gd name="connsiteY0" fmla="*/ 456 h 280507"/>
                <a:gd name="connsiteX1" fmla="*/ 25704 w 341203"/>
                <a:gd name="connsiteY1" fmla="*/ 94641 h 280507"/>
                <a:gd name="connsiteX2" fmla="*/ 25704 w 341203"/>
                <a:gd name="connsiteY2" fmla="*/ 255279 h 280507"/>
                <a:gd name="connsiteX3" fmla="*/ 285196 w 341203"/>
                <a:gd name="connsiteY3" fmla="*/ 267636 h 280507"/>
                <a:gd name="connsiteX4" fmla="*/ 332381 w 341203"/>
                <a:gd name="connsiteY4" fmla="*/ 131712 h 280507"/>
                <a:gd name="connsiteX5" fmla="*/ 169487 w 341203"/>
                <a:gd name="connsiteY5" fmla="*/ 456 h 280507"/>
                <a:gd name="connsiteX0" fmla="*/ 169487 w 341203"/>
                <a:gd name="connsiteY0" fmla="*/ 20 h 280071"/>
                <a:gd name="connsiteX1" fmla="*/ 25704 w 341203"/>
                <a:gd name="connsiteY1" fmla="*/ 94205 h 280071"/>
                <a:gd name="connsiteX2" fmla="*/ 25704 w 341203"/>
                <a:gd name="connsiteY2" fmla="*/ 254843 h 280071"/>
                <a:gd name="connsiteX3" fmla="*/ 285196 w 341203"/>
                <a:gd name="connsiteY3" fmla="*/ 267200 h 280071"/>
                <a:gd name="connsiteX4" fmla="*/ 332381 w 341203"/>
                <a:gd name="connsiteY4" fmla="*/ 131276 h 280071"/>
                <a:gd name="connsiteX5" fmla="*/ 169487 w 341203"/>
                <a:gd name="connsiteY5" fmla="*/ 20 h 280071"/>
                <a:gd name="connsiteX0" fmla="*/ 169487 w 341203"/>
                <a:gd name="connsiteY0" fmla="*/ 456 h 280507"/>
                <a:gd name="connsiteX1" fmla="*/ 25704 w 341203"/>
                <a:gd name="connsiteY1" fmla="*/ 94641 h 280507"/>
                <a:gd name="connsiteX2" fmla="*/ 25704 w 341203"/>
                <a:gd name="connsiteY2" fmla="*/ 255279 h 280507"/>
                <a:gd name="connsiteX3" fmla="*/ 285196 w 341203"/>
                <a:gd name="connsiteY3" fmla="*/ 267636 h 280507"/>
                <a:gd name="connsiteX4" fmla="*/ 332381 w 341203"/>
                <a:gd name="connsiteY4" fmla="*/ 131712 h 280507"/>
                <a:gd name="connsiteX5" fmla="*/ 169487 w 341203"/>
                <a:gd name="connsiteY5" fmla="*/ 456 h 280507"/>
                <a:gd name="connsiteX0" fmla="*/ 176585 w 341067"/>
                <a:gd name="connsiteY0" fmla="*/ 572 h 265247"/>
                <a:gd name="connsiteX1" fmla="*/ 26063 w 341067"/>
                <a:gd name="connsiteY1" fmla="*/ 79381 h 265247"/>
                <a:gd name="connsiteX2" fmla="*/ 26063 w 341067"/>
                <a:gd name="connsiteY2" fmla="*/ 240019 h 265247"/>
                <a:gd name="connsiteX3" fmla="*/ 285555 w 341067"/>
                <a:gd name="connsiteY3" fmla="*/ 252376 h 265247"/>
                <a:gd name="connsiteX4" fmla="*/ 332740 w 341067"/>
                <a:gd name="connsiteY4" fmla="*/ 116452 h 265247"/>
                <a:gd name="connsiteX5" fmla="*/ 176585 w 341067"/>
                <a:gd name="connsiteY5" fmla="*/ 572 h 26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1067" h="265247">
                  <a:moveTo>
                    <a:pt x="176585" y="572"/>
                  </a:moveTo>
                  <a:cubicBezTo>
                    <a:pt x="85040" y="-5607"/>
                    <a:pt x="51150" y="39473"/>
                    <a:pt x="26063" y="79381"/>
                  </a:cubicBezTo>
                  <a:cubicBezTo>
                    <a:pt x="976" y="119289"/>
                    <a:pt x="-17186" y="211187"/>
                    <a:pt x="26063" y="240019"/>
                  </a:cubicBezTo>
                  <a:cubicBezTo>
                    <a:pt x="69312" y="268851"/>
                    <a:pt x="229950" y="272971"/>
                    <a:pt x="285555" y="252376"/>
                  </a:cubicBezTo>
                  <a:cubicBezTo>
                    <a:pt x="341160" y="231782"/>
                    <a:pt x="350902" y="158419"/>
                    <a:pt x="332740" y="116452"/>
                  </a:cubicBezTo>
                  <a:cubicBezTo>
                    <a:pt x="314578" y="74485"/>
                    <a:pt x="268130" y="6751"/>
                    <a:pt x="176585" y="572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3158C1CB-8C37-406F-8705-807AADDDE968}"/>
                </a:ext>
              </a:extLst>
            </p:cNvPr>
            <p:cNvSpPr/>
            <p:nvPr/>
          </p:nvSpPr>
          <p:spPr>
            <a:xfrm>
              <a:off x="4683211" y="3323968"/>
              <a:ext cx="420273" cy="803189"/>
            </a:xfrm>
            <a:custGeom>
              <a:avLst/>
              <a:gdLst>
                <a:gd name="connsiteX0" fmla="*/ 0 w 420273"/>
                <a:gd name="connsiteY0" fmla="*/ 0 h 803189"/>
                <a:gd name="connsiteX1" fmla="*/ 420130 w 420273"/>
                <a:gd name="connsiteY1" fmla="*/ 296562 h 803189"/>
                <a:gd name="connsiteX2" fmla="*/ 37070 w 420273"/>
                <a:gd name="connsiteY2" fmla="*/ 803189 h 803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273" h="803189">
                  <a:moveTo>
                    <a:pt x="0" y="0"/>
                  </a:moveTo>
                  <a:cubicBezTo>
                    <a:pt x="206976" y="81348"/>
                    <a:pt x="413952" y="162697"/>
                    <a:pt x="420130" y="296562"/>
                  </a:cubicBezTo>
                  <a:cubicBezTo>
                    <a:pt x="426308" y="430427"/>
                    <a:pt x="231689" y="616808"/>
                    <a:pt x="37070" y="80318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フリーフォーム: 図形 60">
              <a:extLst>
                <a:ext uri="{FF2B5EF4-FFF2-40B4-BE49-F238E27FC236}">
                  <a16:creationId xmlns:a16="http://schemas.microsoft.com/office/drawing/2014/main" id="{2466D971-2B87-4537-B176-941E3C5CD972}"/>
                </a:ext>
              </a:extLst>
            </p:cNvPr>
            <p:cNvSpPr/>
            <p:nvPr/>
          </p:nvSpPr>
          <p:spPr>
            <a:xfrm>
              <a:off x="2101582" y="3365327"/>
              <a:ext cx="305007" cy="354057"/>
            </a:xfrm>
            <a:custGeom>
              <a:avLst/>
              <a:gdLst>
                <a:gd name="connsiteX0" fmla="*/ 270915 w 270915"/>
                <a:gd name="connsiteY0" fmla="*/ 0 h 333633"/>
                <a:gd name="connsiteX1" fmla="*/ 23780 w 270915"/>
                <a:gd name="connsiteY1" fmla="*/ 222422 h 333633"/>
                <a:gd name="connsiteX2" fmla="*/ 23780 w 270915"/>
                <a:gd name="connsiteY2" fmla="*/ 333633 h 33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0915" h="333633">
                  <a:moveTo>
                    <a:pt x="270915" y="0"/>
                  </a:moveTo>
                  <a:cubicBezTo>
                    <a:pt x="167942" y="83408"/>
                    <a:pt x="64969" y="166817"/>
                    <a:pt x="23780" y="222422"/>
                  </a:cubicBezTo>
                  <a:cubicBezTo>
                    <a:pt x="-17409" y="278027"/>
                    <a:pt x="3185" y="305830"/>
                    <a:pt x="23780" y="33363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リーフォーム: 図形 61">
              <a:extLst>
                <a:ext uri="{FF2B5EF4-FFF2-40B4-BE49-F238E27FC236}">
                  <a16:creationId xmlns:a16="http://schemas.microsoft.com/office/drawing/2014/main" id="{B06BF28A-DEEA-47C7-934A-6694B1D8DFED}"/>
                </a:ext>
              </a:extLst>
            </p:cNvPr>
            <p:cNvSpPr/>
            <p:nvPr/>
          </p:nvSpPr>
          <p:spPr>
            <a:xfrm>
              <a:off x="4514491" y="4024128"/>
              <a:ext cx="286575" cy="285617"/>
            </a:xfrm>
            <a:custGeom>
              <a:avLst/>
              <a:gdLst>
                <a:gd name="connsiteX0" fmla="*/ 50296 w 236379"/>
                <a:gd name="connsiteY0" fmla="*/ 272800 h 297514"/>
                <a:gd name="connsiteX1" fmla="*/ 869 w 236379"/>
                <a:gd name="connsiteY1" fmla="*/ 186303 h 297514"/>
                <a:gd name="connsiteX2" fmla="*/ 87366 w 236379"/>
                <a:gd name="connsiteY2" fmla="*/ 50379 h 297514"/>
                <a:gd name="connsiteX3" fmla="*/ 136793 w 236379"/>
                <a:gd name="connsiteY3" fmla="*/ 952 h 297514"/>
                <a:gd name="connsiteX4" fmla="*/ 235647 w 236379"/>
                <a:gd name="connsiteY4" fmla="*/ 87449 h 297514"/>
                <a:gd name="connsiteX5" fmla="*/ 173863 w 236379"/>
                <a:gd name="connsiteY5" fmla="*/ 297514 h 297514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6" fmla="*/ 49436 w 235519"/>
                <a:gd name="connsiteY6" fmla="*/ 273299 h 298013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6" fmla="*/ 49436 w 235519"/>
                <a:gd name="connsiteY6" fmla="*/ 273299 h 298013"/>
                <a:gd name="connsiteX0" fmla="*/ 49436 w 235671"/>
                <a:gd name="connsiteY0" fmla="*/ 273299 h 298041"/>
                <a:gd name="connsiteX1" fmla="*/ 9 w 235671"/>
                <a:gd name="connsiteY1" fmla="*/ 186802 h 298041"/>
                <a:gd name="connsiteX2" fmla="*/ 46249 w 235671"/>
                <a:gd name="connsiteY2" fmla="*/ 45127 h 298041"/>
                <a:gd name="connsiteX3" fmla="*/ 135933 w 235671"/>
                <a:gd name="connsiteY3" fmla="*/ 1451 h 298041"/>
                <a:gd name="connsiteX4" fmla="*/ 234787 w 235671"/>
                <a:gd name="connsiteY4" fmla="*/ 87948 h 298041"/>
                <a:gd name="connsiteX5" fmla="*/ 173003 w 235671"/>
                <a:gd name="connsiteY5" fmla="*/ 298013 h 298041"/>
                <a:gd name="connsiteX6" fmla="*/ 49436 w 235671"/>
                <a:gd name="connsiteY6" fmla="*/ 273299 h 298041"/>
                <a:gd name="connsiteX0" fmla="*/ 49436 w 235841"/>
                <a:gd name="connsiteY0" fmla="*/ 273299 h 306445"/>
                <a:gd name="connsiteX1" fmla="*/ 9 w 235841"/>
                <a:gd name="connsiteY1" fmla="*/ 186802 h 306445"/>
                <a:gd name="connsiteX2" fmla="*/ 46249 w 235841"/>
                <a:gd name="connsiteY2" fmla="*/ 45127 h 306445"/>
                <a:gd name="connsiteX3" fmla="*/ 135933 w 235841"/>
                <a:gd name="connsiteY3" fmla="*/ 1451 h 306445"/>
                <a:gd name="connsiteX4" fmla="*/ 234787 w 235841"/>
                <a:gd name="connsiteY4" fmla="*/ 87948 h 306445"/>
                <a:gd name="connsiteX5" fmla="*/ 173003 w 235841"/>
                <a:gd name="connsiteY5" fmla="*/ 298013 h 306445"/>
                <a:gd name="connsiteX6" fmla="*/ 49436 w 235841"/>
                <a:gd name="connsiteY6" fmla="*/ 273299 h 306445"/>
                <a:gd name="connsiteX0" fmla="*/ 49436 w 235841"/>
                <a:gd name="connsiteY0" fmla="*/ 273299 h 296820"/>
                <a:gd name="connsiteX1" fmla="*/ 9 w 235841"/>
                <a:gd name="connsiteY1" fmla="*/ 186802 h 296820"/>
                <a:gd name="connsiteX2" fmla="*/ 46249 w 235841"/>
                <a:gd name="connsiteY2" fmla="*/ 45127 h 296820"/>
                <a:gd name="connsiteX3" fmla="*/ 135933 w 235841"/>
                <a:gd name="connsiteY3" fmla="*/ 1451 h 296820"/>
                <a:gd name="connsiteX4" fmla="*/ 234787 w 235841"/>
                <a:gd name="connsiteY4" fmla="*/ 87948 h 296820"/>
                <a:gd name="connsiteX5" fmla="*/ 173003 w 235841"/>
                <a:gd name="connsiteY5" fmla="*/ 286511 h 296820"/>
                <a:gd name="connsiteX6" fmla="*/ 49436 w 235841"/>
                <a:gd name="connsiteY6" fmla="*/ 273299 h 296820"/>
                <a:gd name="connsiteX0" fmla="*/ 49695 w 236100"/>
                <a:gd name="connsiteY0" fmla="*/ 271939 h 295460"/>
                <a:gd name="connsiteX1" fmla="*/ 268 w 236100"/>
                <a:gd name="connsiteY1" fmla="*/ 185442 h 295460"/>
                <a:gd name="connsiteX2" fmla="*/ 35006 w 236100"/>
                <a:gd name="connsiteY2" fmla="*/ 72522 h 295460"/>
                <a:gd name="connsiteX3" fmla="*/ 136192 w 236100"/>
                <a:gd name="connsiteY3" fmla="*/ 91 h 295460"/>
                <a:gd name="connsiteX4" fmla="*/ 235046 w 236100"/>
                <a:gd name="connsiteY4" fmla="*/ 86588 h 295460"/>
                <a:gd name="connsiteX5" fmla="*/ 173262 w 236100"/>
                <a:gd name="connsiteY5" fmla="*/ 285151 h 295460"/>
                <a:gd name="connsiteX6" fmla="*/ 49695 w 236100"/>
                <a:gd name="connsiteY6" fmla="*/ 271939 h 295460"/>
                <a:gd name="connsiteX0" fmla="*/ 49695 w 236351"/>
                <a:gd name="connsiteY0" fmla="*/ 271939 h 274889"/>
                <a:gd name="connsiteX1" fmla="*/ 268 w 236351"/>
                <a:gd name="connsiteY1" fmla="*/ 185442 h 274889"/>
                <a:gd name="connsiteX2" fmla="*/ 35006 w 236351"/>
                <a:gd name="connsiteY2" fmla="*/ 72522 h 274889"/>
                <a:gd name="connsiteX3" fmla="*/ 136192 w 236351"/>
                <a:gd name="connsiteY3" fmla="*/ 91 h 274889"/>
                <a:gd name="connsiteX4" fmla="*/ 235046 w 236351"/>
                <a:gd name="connsiteY4" fmla="*/ 86588 h 274889"/>
                <a:gd name="connsiteX5" fmla="*/ 179013 w 236351"/>
                <a:gd name="connsiteY5" fmla="*/ 244895 h 274889"/>
                <a:gd name="connsiteX6" fmla="*/ 49695 w 236351"/>
                <a:gd name="connsiteY6" fmla="*/ 271939 h 274889"/>
                <a:gd name="connsiteX0" fmla="*/ 49695 w 235711"/>
                <a:gd name="connsiteY0" fmla="*/ 271939 h 275784"/>
                <a:gd name="connsiteX1" fmla="*/ 268 w 235711"/>
                <a:gd name="connsiteY1" fmla="*/ 185442 h 275784"/>
                <a:gd name="connsiteX2" fmla="*/ 35006 w 235711"/>
                <a:gd name="connsiteY2" fmla="*/ 72522 h 275784"/>
                <a:gd name="connsiteX3" fmla="*/ 136192 w 235711"/>
                <a:gd name="connsiteY3" fmla="*/ 91 h 275784"/>
                <a:gd name="connsiteX4" fmla="*/ 235046 w 235711"/>
                <a:gd name="connsiteY4" fmla="*/ 86588 h 275784"/>
                <a:gd name="connsiteX5" fmla="*/ 179013 w 235711"/>
                <a:gd name="connsiteY5" fmla="*/ 244895 h 275784"/>
                <a:gd name="connsiteX6" fmla="*/ 49695 w 235711"/>
                <a:gd name="connsiteY6" fmla="*/ 271939 h 275784"/>
                <a:gd name="connsiteX0" fmla="*/ 49695 w 235711"/>
                <a:gd name="connsiteY0" fmla="*/ 271939 h 283066"/>
                <a:gd name="connsiteX1" fmla="*/ 268 w 235711"/>
                <a:gd name="connsiteY1" fmla="*/ 185442 h 283066"/>
                <a:gd name="connsiteX2" fmla="*/ 35006 w 235711"/>
                <a:gd name="connsiteY2" fmla="*/ 72522 h 283066"/>
                <a:gd name="connsiteX3" fmla="*/ 136192 w 235711"/>
                <a:gd name="connsiteY3" fmla="*/ 91 h 283066"/>
                <a:gd name="connsiteX4" fmla="*/ 235046 w 235711"/>
                <a:gd name="connsiteY4" fmla="*/ 86588 h 283066"/>
                <a:gd name="connsiteX5" fmla="*/ 179013 w 235711"/>
                <a:gd name="connsiteY5" fmla="*/ 244895 h 283066"/>
                <a:gd name="connsiteX6" fmla="*/ 49695 w 235711"/>
                <a:gd name="connsiteY6" fmla="*/ 271939 h 283066"/>
                <a:gd name="connsiteX0" fmla="*/ 49695 w 235711"/>
                <a:gd name="connsiteY0" fmla="*/ 271939 h 285617"/>
                <a:gd name="connsiteX1" fmla="*/ 268 w 235711"/>
                <a:gd name="connsiteY1" fmla="*/ 185442 h 285617"/>
                <a:gd name="connsiteX2" fmla="*/ 35006 w 235711"/>
                <a:gd name="connsiteY2" fmla="*/ 72522 h 285617"/>
                <a:gd name="connsiteX3" fmla="*/ 136192 w 235711"/>
                <a:gd name="connsiteY3" fmla="*/ 91 h 285617"/>
                <a:gd name="connsiteX4" fmla="*/ 235046 w 235711"/>
                <a:gd name="connsiteY4" fmla="*/ 86588 h 285617"/>
                <a:gd name="connsiteX5" fmla="*/ 179013 w 235711"/>
                <a:gd name="connsiteY5" fmla="*/ 244895 h 285617"/>
                <a:gd name="connsiteX6" fmla="*/ 49695 w 235711"/>
                <a:gd name="connsiteY6" fmla="*/ 271939 h 285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5711" h="285617">
                  <a:moveTo>
                    <a:pt x="49695" y="271939"/>
                  </a:moveTo>
                  <a:cubicBezTo>
                    <a:pt x="-6489" y="241474"/>
                    <a:pt x="2716" y="218678"/>
                    <a:pt x="268" y="185442"/>
                  </a:cubicBezTo>
                  <a:cubicBezTo>
                    <a:pt x="-2180" y="152206"/>
                    <a:pt x="12352" y="103414"/>
                    <a:pt x="35006" y="72522"/>
                  </a:cubicBezTo>
                  <a:cubicBezTo>
                    <a:pt x="57660" y="41630"/>
                    <a:pt x="102852" y="-2253"/>
                    <a:pt x="136192" y="91"/>
                  </a:cubicBezTo>
                  <a:cubicBezTo>
                    <a:pt x="169532" y="2435"/>
                    <a:pt x="228868" y="37161"/>
                    <a:pt x="235046" y="86588"/>
                  </a:cubicBezTo>
                  <a:cubicBezTo>
                    <a:pt x="241224" y="136015"/>
                    <a:pt x="202949" y="212876"/>
                    <a:pt x="179013" y="244895"/>
                  </a:cubicBezTo>
                  <a:cubicBezTo>
                    <a:pt x="155077" y="276914"/>
                    <a:pt x="105879" y="302404"/>
                    <a:pt x="49695" y="271939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CC5D2E29-43A6-4EA0-9190-2860D9C35F2A}"/>
                </a:ext>
              </a:extLst>
            </p:cNvPr>
            <p:cNvSpPr/>
            <p:nvPr/>
          </p:nvSpPr>
          <p:spPr>
            <a:xfrm rot="1920084">
              <a:off x="2401827" y="3433028"/>
              <a:ext cx="165558" cy="20883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5A43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F023322C-5DF8-453C-97ED-A62BB7919E9C}"/>
                </a:ext>
              </a:extLst>
            </p:cNvPr>
            <p:cNvSpPr/>
            <p:nvPr/>
          </p:nvSpPr>
          <p:spPr>
            <a:xfrm rot="1837795">
              <a:off x="2054099" y="3502169"/>
              <a:ext cx="299598" cy="106672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フリーフォーム: 図形 64">
              <a:extLst>
                <a:ext uri="{FF2B5EF4-FFF2-40B4-BE49-F238E27FC236}">
                  <a16:creationId xmlns:a16="http://schemas.microsoft.com/office/drawing/2014/main" id="{34638F11-5E42-47A6-832B-80EBBCB9558D}"/>
                </a:ext>
              </a:extLst>
            </p:cNvPr>
            <p:cNvSpPr/>
            <p:nvPr/>
          </p:nvSpPr>
          <p:spPr>
            <a:xfrm>
              <a:off x="2088024" y="3669865"/>
              <a:ext cx="235711" cy="275784"/>
            </a:xfrm>
            <a:custGeom>
              <a:avLst/>
              <a:gdLst>
                <a:gd name="connsiteX0" fmla="*/ 50296 w 236379"/>
                <a:gd name="connsiteY0" fmla="*/ 272800 h 297514"/>
                <a:gd name="connsiteX1" fmla="*/ 869 w 236379"/>
                <a:gd name="connsiteY1" fmla="*/ 186303 h 297514"/>
                <a:gd name="connsiteX2" fmla="*/ 87366 w 236379"/>
                <a:gd name="connsiteY2" fmla="*/ 50379 h 297514"/>
                <a:gd name="connsiteX3" fmla="*/ 136793 w 236379"/>
                <a:gd name="connsiteY3" fmla="*/ 952 h 297514"/>
                <a:gd name="connsiteX4" fmla="*/ 235647 w 236379"/>
                <a:gd name="connsiteY4" fmla="*/ 87449 h 297514"/>
                <a:gd name="connsiteX5" fmla="*/ 173863 w 236379"/>
                <a:gd name="connsiteY5" fmla="*/ 297514 h 297514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6" fmla="*/ 49436 w 235519"/>
                <a:gd name="connsiteY6" fmla="*/ 273299 h 298013"/>
                <a:gd name="connsiteX0" fmla="*/ 49436 w 235519"/>
                <a:gd name="connsiteY0" fmla="*/ 273299 h 298013"/>
                <a:gd name="connsiteX1" fmla="*/ 9 w 235519"/>
                <a:gd name="connsiteY1" fmla="*/ 186802 h 298013"/>
                <a:gd name="connsiteX2" fmla="*/ 46249 w 235519"/>
                <a:gd name="connsiteY2" fmla="*/ 45127 h 298013"/>
                <a:gd name="connsiteX3" fmla="*/ 135933 w 235519"/>
                <a:gd name="connsiteY3" fmla="*/ 1451 h 298013"/>
                <a:gd name="connsiteX4" fmla="*/ 234787 w 235519"/>
                <a:gd name="connsiteY4" fmla="*/ 87948 h 298013"/>
                <a:gd name="connsiteX5" fmla="*/ 173003 w 235519"/>
                <a:gd name="connsiteY5" fmla="*/ 298013 h 298013"/>
                <a:gd name="connsiteX6" fmla="*/ 49436 w 235519"/>
                <a:gd name="connsiteY6" fmla="*/ 273299 h 298013"/>
                <a:gd name="connsiteX0" fmla="*/ 49436 w 235671"/>
                <a:gd name="connsiteY0" fmla="*/ 273299 h 298041"/>
                <a:gd name="connsiteX1" fmla="*/ 9 w 235671"/>
                <a:gd name="connsiteY1" fmla="*/ 186802 h 298041"/>
                <a:gd name="connsiteX2" fmla="*/ 46249 w 235671"/>
                <a:gd name="connsiteY2" fmla="*/ 45127 h 298041"/>
                <a:gd name="connsiteX3" fmla="*/ 135933 w 235671"/>
                <a:gd name="connsiteY3" fmla="*/ 1451 h 298041"/>
                <a:gd name="connsiteX4" fmla="*/ 234787 w 235671"/>
                <a:gd name="connsiteY4" fmla="*/ 87948 h 298041"/>
                <a:gd name="connsiteX5" fmla="*/ 173003 w 235671"/>
                <a:gd name="connsiteY5" fmla="*/ 298013 h 298041"/>
                <a:gd name="connsiteX6" fmla="*/ 49436 w 235671"/>
                <a:gd name="connsiteY6" fmla="*/ 273299 h 298041"/>
                <a:gd name="connsiteX0" fmla="*/ 49436 w 235841"/>
                <a:gd name="connsiteY0" fmla="*/ 273299 h 306445"/>
                <a:gd name="connsiteX1" fmla="*/ 9 w 235841"/>
                <a:gd name="connsiteY1" fmla="*/ 186802 h 306445"/>
                <a:gd name="connsiteX2" fmla="*/ 46249 w 235841"/>
                <a:gd name="connsiteY2" fmla="*/ 45127 h 306445"/>
                <a:gd name="connsiteX3" fmla="*/ 135933 w 235841"/>
                <a:gd name="connsiteY3" fmla="*/ 1451 h 306445"/>
                <a:gd name="connsiteX4" fmla="*/ 234787 w 235841"/>
                <a:gd name="connsiteY4" fmla="*/ 87948 h 306445"/>
                <a:gd name="connsiteX5" fmla="*/ 173003 w 235841"/>
                <a:gd name="connsiteY5" fmla="*/ 298013 h 306445"/>
                <a:gd name="connsiteX6" fmla="*/ 49436 w 235841"/>
                <a:gd name="connsiteY6" fmla="*/ 273299 h 306445"/>
                <a:gd name="connsiteX0" fmla="*/ 49436 w 235841"/>
                <a:gd name="connsiteY0" fmla="*/ 273299 h 296820"/>
                <a:gd name="connsiteX1" fmla="*/ 9 w 235841"/>
                <a:gd name="connsiteY1" fmla="*/ 186802 h 296820"/>
                <a:gd name="connsiteX2" fmla="*/ 46249 w 235841"/>
                <a:gd name="connsiteY2" fmla="*/ 45127 h 296820"/>
                <a:gd name="connsiteX3" fmla="*/ 135933 w 235841"/>
                <a:gd name="connsiteY3" fmla="*/ 1451 h 296820"/>
                <a:gd name="connsiteX4" fmla="*/ 234787 w 235841"/>
                <a:gd name="connsiteY4" fmla="*/ 87948 h 296820"/>
                <a:gd name="connsiteX5" fmla="*/ 173003 w 235841"/>
                <a:gd name="connsiteY5" fmla="*/ 286511 h 296820"/>
                <a:gd name="connsiteX6" fmla="*/ 49436 w 235841"/>
                <a:gd name="connsiteY6" fmla="*/ 273299 h 296820"/>
                <a:gd name="connsiteX0" fmla="*/ 49695 w 236100"/>
                <a:gd name="connsiteY0" fmla="*/ 271939 h 295460"/>
                <a:gd name="connsiteX1" fmla="*/ 268 w 236100"/>
                <a:gd name="connsiteY1" fmla="*/ 185442 h 295460"/>
                <a:gd name="connsiteX2" fmla="*/ 35006 w 236100"/>
                <a:gd name="connsiteY2" fmla="*/ 72522 h 295460"/>
                <a:gd name="connsiteX3" fmla="*/ 136192 w 236100"/>
                <a:gd name="connsiteY3" fmla="*/ 91 h 295460"/>
                <a:gd name="connsiteX4" fmla="*/ 235046 w 236100"/>
                <a:gd name="connsiteY4" fmla="*/ 86588 h 295460"/>
                <a:gd name="connsiteX5" fmla="*/ 173262 w 236100"/>
                <a:gd name="connsiteY5" fmla="*/ 285151 h 295460"/>
                <a:gd name="connsiteX6" fmla="*/ 49695 w 236100"/>
                <a:gd name="connsiteY6" fmla="*/ 271939 h 295460"/>
                <a:gd name="connsiteX0" fmla="*/ 49695 w 236351"/>
                <a:gd name="connsiteY0" fmla="*/ 271939 h 274889"/>
                <a:gd name="connsiteX1" fmla="*/ 268 w 236351"/>
                <a:gd name="connsiteY1" fmla="*/ 185442 h 274889"/>
                <a:gd name="connsiteX2" fmla="*/ 35006 w 236351"/>
                <a:gd name="connsiteY2" fmla="*/ 72522 h 274889"/>
                <a:gd name="connsiteX3" fmla="*/ 136192 w 236351"/>
                <a:gd name="connsiteY3" fmla="*/ 91 h 274889"/>
                <a:gd name="connsiteX4" fmla="*/ 235046 w 236351"/>
                <a:gd name="connsiteY4" fmla="*/ 86588 h 274889"/>
                <a:gd name="connsiteX5" fmla="*/ 179013 w 236351"/>
                <a:gd name="connsiteY5" fmla="*/ 244895 h 274889"/>
                <a:gd name="connsiteX6" fmla="*/ 49695 w 236351"/>
                <a:gd name="connsiteY6" fmla="*/ 271939 h 274889"/>
                <a:gd name="connsiteX0" fmla="*/ 49695 w 235711"/>
                <a:gd name="connsiteY0" fmla="*/ 271939 h 275784"/>
                <a:gd name="connsiteX1" fmla="*/ 268 w 235711"/>
                <a:gd name="connsiteY1" fmla="*/ 185442 h 275784"/>
                <a:gd name="connsiteX2" fmla="*/ 35006 w 235711"/>
                <a:gd name="connsiteY2" fmla="*/ 72522 h 275784"/>
                <a:gd name="connsiteX3" fmla="*/ 136192 w 235711"/>
                <a:gd name="connsiteY3" fmla="*/ 91 h 275784"/>
                <a:gd name="connsiteX4" fmla="*/ 235046 w 235711"/>
                <a:gd name="connsiteY4" fmla="*/ 86588 h 275784"/>
                <a:gd name="connsiteX5" fmla="*/ 179013 w 235711"/>
                <a:gd name="connsiteY5" fmla="*/ 244895 h 275784"/>
                <a:gd name="connsiteX6" fmla="*/ 49695 w 235711"/>
                <a:gd name="connsiteY6" fmla="*/ 271939 h 275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5711" h="275784">
                  <a:moveTo>
                    <a:pt x="49695" y="271939"/>
                  </a:moveTo>
                  <a:cubicBezTo>
                    <a:pt x="21892" y="247225"/>
                    <a:pt x="2716" y="218678"/>
                    <a:pt x="268" y="185442"/>
                  </a:cubicBezTo>
                  <a:cubicBezTo>
                    <a:pt x="-2180" y="152206"/>
                    <a:pt x="12352" y="103414"/>
                    <a:pt x="35006" y="72522"/>
                  </a:cubicBezTo>
                  <a:cubicBezTo>
                    <a:pt x="57660" y="41630"/>
                    <a:pt x="102852" y="-2253"/>
                    <a:pt x="136192" y="91"/>
                  </a:cubicBezTo>
                  <a:cubicBezTo>
                    <a:pt x="169532" y="2435"/>
                    <a:pt x="228868" y="37161"/>
                    <a:pt x="235046" y="86588"/>
                  </a:cubicBezTo>
                  <a:cubicBezTo>
                    <a:pt x="241224" y="136015"/>
                    <a:pt x="202949" y="212876"/>
                    <a:pt x="179013" y="244895"/>
                  </a:cubicBezTo>
                  <a:cubicBezTo>
                    <a:pt x="155077" y="276914"/>
                    <a:pt x="90884" y="280177"/>
                    <a:pt x="49695" y="271939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30528294-E129-4055-B2E8-0A5FAAB22A42}"/>
                </a:ext>
              </a:extLst>
            </p:cNvPr>
            <p:cNvSpPr/>
            <p:nvPr/>
          </p:nvSpPr>
          <p:spPr>
            <a:xfrm>
              <a:off x="4123902" y="3179794"/>
              <a:ext cx="235313" cy="193005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楕円 66">
              <a:extLst>
                <a:ext uri="{FF2B5EF4-FFF2-40B4-BE49-F238E27FC236}">
                  <a16:creationId xmlns:a16="http://schemas.microsoft.com/office/drawing/2014/main" id="{A174A882-638C-4C22-A28B-3469B9969C9A}"/>
                </a:ext>
              </a:extLst>
            </p:cNvPr>
            <p:cNvSpPr/>
            <p:nvPr/>
          </p:nvSpPr>
          <p:spPr>
            <a:xfrm rot="1884552">
              <a:off x="2374538" y="3120221"/>
              <a:ext cx="328371" cy="193005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Freeform 26">
              <a:extLst>
                <a:ext uri="{FF2B5EF4-FFF2-40B4-BE49-F238E27FC236}">
                  <a16:creationId xmlns:a16="http://schemas.microsoft.com/office/drawing/2014/main" id="{BD67BBE6-D182-4B1E-B177-B37EA8D01DA6}"/>
                </a:ext>
              </a:extLst>
            </p:cNvPr>
            <p:cNvSpPr>
              <a:spLocks/>
            </p:cNvSpPr>
            <p:nvPr/>
          </p:nvSpPr>
          <p:spPr bwMode="auto">
            <a:xfrm rot="369725" flipH="1">
              <a:off x="2996317" y="1645882"/>
              <a:ext cx="1309326" cy="479981"/>
            </a:xfrm>
            <a:custGeom>
              <a:avLst/>
              <a:gdLst>
                <a:gd name="T0" fmla="*/ 0 w 1645"/>
                <a:gd name="T1" fmla="*/ 668 h 1062"/>
                <a:gd name="T2" fmla="*/ 1645 w 1645"/>
                <a:gd name="T3" fmla="*/ 1062 h 1062"/>
                <a:gd name="T4" fmla="*/ 0 w 1645"/>
                <a:gd name="T5" fmla="*/ 668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5" h="1062">
                  <a:moveTo>
                    <a:pt x="0" y="668"/>
                  </a:moveTo>
                  <a:cubicBezTo>
                    <a:pt x="767" y="500"/>
                    <a:pt x="1327" y="743"/>
                    <a:pt x="1645" y="1062"/>
                  </a:cubicBezTo>
                  <a:cubicBezTo>
                    <a:pt x="1390" y="401"/>
                    <a:pt x="776" y="0"/>
                    <a:pt x="0" y="668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69" name="円: 塗りつぶしなし 68">
              <a:extLst>
                <a:ext uri="{FF2B5EF4-FFF2-40B4-BE49-F238E27FC236}">
                  <a16:creationId xmlns:a16="http://schemas.microsoft.com/office/drawing/2014/main" id="{6E46634E-7E4A-40CD-8845-F10F81AD87ED}"/>
                </a:ext>
              </a:extLst>
            </p:cNvPr>
            <p:cNvSpPr/>
            <p:nvPr/>
          </p:nvSpPr>
          <p:spPr>
            <a:xfrm>
              <a:off x="2174789" y="2038865"/>
              <a:ext cx="1507525" cy="1507524"/>
            </a:xfrm>
            <a:prstGeom prst="donut">
              <a:avLst>
                <a:gd name="adj" fmla="val 9519"/>
              </a:avLst>
            </a:prstGeom>
            <a:solidFill>
              <a:schemeClr val="bg1"/>
            </a:solidFill>
            <a:ln w="28575">
              <a:solidFill>
                <a:srgbClr val="5A43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0" name="Freeform 3">
              <a:extLst>
                <a:ext uri="{FF2B5EF4-FFF2-40B4-BE49-F238E27FC236}">
                  <a16:creationId xmlns:a16="http://schemas.microsoft.com/office/drawing/2014/main" id="{01323880-E52C-427F-BB1C-41C79FA65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6429" y="2516524"/>
              <a:ext cx="221696" cy="422501"/>
            </a:xfrm>
            <a:custGeom>
              <a:avLst/>
              <a:gdLst>
                <a:gd name="T0" fmla="*/ 99 w 261"/>
                <a:gd name="T1" fmla="*/ 162 h 606"/>
                <a:gd name="T2" fmla="*/ 78 w 261"/>
                <a:gd name="T3" fmla="*/ 36 h 606"/>
                <a:gd name="T4" fmla="*/ 237 w 261"/>
                <a:gd name="T5" fmla="*/ 57 h 606"/>
                <a:gd name="T6" fmla="*/ 198 w 261"/>
                <a:gd name="T7" fmla="*/ 162 h 606"/>
                <a:gd name="T8" fmla="*/ 219 w 261"/>
                <a:gd name="T9" fmla="*/ 588 h 606"/>
                <a:gd name="T10" fmla="*/ 6 w 261"/>
                <a:gd name="T11" fmla="*/ 561 h 606"/>
                <a:gd name="T12" fmla="*/ 99 w 261"/>
                <a:gd name="T13" fmla="*/ 162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1" h="606">
                  <a:moveTo>
                    <a:pt x="99" y="162"/>
                  </a:moveTo>
                  <a:cubicBezTo>
                    <a:pt x="60" y="150"/>
                    <a:pt x="36" y="72"/>
                    <a:pt x="78" y="36"/>
                  </a:cubicBezTo>
                  <a:cubicBezTo>
                    <a:pt x="120" y="0"/>
                    <a:pt x="216" y="24"/>
                    <a:pt x="237" y="57"/>
                  </a:cubicBezTo>
                  <a:cubicBezTo>
                    <a:pt x="258" y="90"/>
                    <a:pt x="228" y="141"/>
                    <a:pt x="198" y="162"/>
                  </a:cubicBezTo>
                  <a:cubicBezTo>
                    <a:pt x="228" y="264"/>
                    <a:pt x="261" y="531"/>
                    <a:pt x="219" y="588"/>
                  </a:cubicBezTo>
                  <a:cubicBezTo>
                    <a:pt x="144" y="606"/>
                    <a:pt x="93" y="603"/>
                    <a:pt x="6" y="561"/>
                  </a:cubicBezTo>
                  <a:cubicBezTo>
                    <a:pt x="0" y="465"/>
                    <a:pt x="51" y="225"/>
                    <a:pt x="99" y="162"/>
                  </a:cubicBez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25">
              <a:extLst>
                <a:ext uri="{FF2B5EF4-FFF2-40B4-BE49-F238E27FC236}">
                  <a16:creationId xmlns:a16="http://schemas.microsoft.com/office/drawing/2014/main" id="{AAA2F455-F05A-4DDD-A128-48224068C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408" y="2170222"/>
              <a:ext cx="56102" cy="392852"/>
            </a:xfrm>
            <a:custGeom>
              <a:avLst/>
              <a:gdLst>
                <a:gd name="T0" fmla="*/ 12 w 62"/>
                <a:gd name="T1" fmla="*/ 0 h 530"/>
                <a:gd name="T2" fmla="*/ 0 w 62"/>
                <a:gd name="T3" fmla="*/ 53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" h="530">
                  <a:moveTo>
                    <a:pt x="12" y="0"/>
                  </a:moveTo>
                  <a:cubicBezTo>
                    <a:pt x="62" y="183"/>
                    <a:pt x="21" y="361"/>
                    <a:pt x="0" y="53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27">
              <a:extLst>
                <a:ext uri="{FF2B5EF4-FFF2-40B4-BE49-F238E27FC236}">
                  <a16:creationId xmlns:a16="http://schemas.microsoft.com/office/drawing/2014/main" id="{94CDEA5B-2804-43C1-8FB0-BE144CAF2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8607" y="1515501"/>
              <a:ext cx="1382660" cy="803188"/>
            </a:xfrm>
            <a:custGeom>
              <a:avLst/>
              <a:gdLst>
                <a:gd name="T0" fmla="*/ 307 w 1336"/>
                <a:gd name="T1" fmla="*/ 7 h 982"/>
                <a:gd name="T2" fmla="*/ 0 w 1336"/>
                <a:gd name="T3" fmla="*/ 187 h 982"/>
                <a:gd name="T4" fmla="*/ 1177 w 1336"/>
                <a:gd name="T5" fmla="*/ 982 h 982"/>
                <a:gd name="T6" fmla="*/ 1327 w 1336"/>
                <a:gd name="T7" fmla="*/ 810 h 982"/>
                <a:gd name="T8" fmla="*/ 307 w 1336"/>
                <a:gd name="T9" fmla="*/ 7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6" h="982">
                  <a:moveTo>
                    <a:pt x="307" y="7"/>
                  </a:moveTo>
                  <a:cubicBezTo>
                    <a:pt x="285" y="0"/>
                    <a:pt x="0" y="187"/>
                    <a:pt x="0" y="187"/>
                  </a:cubicBezTo>
                  <a:cubicBezTo>
                    <a:pt x="585" y="225"/>
                    <a:pt x="1060" y="709"/>
                    <a:pt x="1177" y="982"/>
                  </a:cubicBezTo>
                  <a:cubicBezTo>
                    <a:pt x="1192" y="967"/>
                    <a:pt x="1336" y="802"/>
                    <a:pt x="1327" y="810"/>
                  </a:cubicBezTo>
                  <a:cubicBezTo>
                    <a:pt x="1151" y="243"/>
                    <a:pt x="573" y="69"/>
                    <a:pt x="307" y="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FF"/>
                </a:gs>
                <a:gs pos="100000">
                  <a:srgbClr val="3366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EF4DE8F-46DA-4003-AE0C-8CEF298D0DB8}"/>
              </a:ext>
            </a:extLst>
          </p:cNvPr>
          <p:cNvGrpSpPr/>
          <p:nvPr/>
        </p:nvGrpSpPr>
        <p:grpSpPr>
          <a:xfrm>
            <a:off x="331313" y="5820109"/>
            <a:ext cx="6447263" cy="2833497"/>
            <a:chOff x="295309" y="5955415"/>
            <a:chExt cx="6447263" cy="2833497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AEB6CA58-4470-4881-AA78-179207206433}"/>
                </a:ext>
              </a:extLst>
            </p:cNvPr>
            <p:cNvSpPr txBox="1"/>
            <p:nvPr/>
          </p:nvSpPr>
          <p:spPr>
            <a:xfrm>
              <a:off x="295309" y="5996013"/>
              <a:ext cx="35401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⑤　学習が終わったら「がくしゅうをおわる」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をクリック</a:t>
              </a:r>
            </a:p>
          </p:txBody>
        </p:sp>
        <p:sp>
          <p:nvSpPr>
            <p:cNvPr id="21" name="矢印: 右 20">
              <a:extLst>
                <a:ext uri="{FF2B5EF4-FFF2-40B4-BE49-F238E27FC236}">
                  <a16:creationId xmlns:a16="http://schemas.microsoft.com/office/drawing/2014/main" id="{C0835390-0D5C-47DF-9B4D-1E26DBF13DDB}"/>
                </a:ext>
              </a:extLst>
            </p:cNvPr>
            <p:cNvSpPr/>
            <p:nvPr/>
          </p:nvSpPr>
          <p:spPr>
            <a:xfrm>
              <a:off x="2967596" y="7284335"/>
              <a:ext cx="431800" cy="482600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E21B1D4A-9812-43D8-8FDD-E16B6F6B5F15}"/>
                </a:ext>
              </a:extLst>
            </p:cNvPr>
            <p:cNvPicPr/>
            <p:nvPr/>
          </p:nvPicPr>
          <p:blipFill rotWithShape="1">
            <a:blip r:embed="rId7"/>
            <a:srcRect l="20293" t="12720" r="62202" b="33086"/>
            <a:stretch/>
          </p:blipFill>
          <p:spPr>
            <a:xfrm>
              <a:off x="3582523" y="6800994"/>
              <a:ext cx="1512525" cy="198791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2A0E5657-A2D1-4B63-B2C0-CEF02A2A3171}"/>
                </a:ext>
              </a:extLst>
            </p:cNvPr>
            <p:cNvPicPr/>
            <p:nvPr/>
          </p:nvPicPr>
          <p:blipFill rotWithShape="1">
            <a:blip r:embed="rId8"/>
            <a:srcRect l="17109" t="3821" r="58479" b="48626"/>
            <a:stretch/>
          </p:blipFill>
          <p:spPr>
            <a:xfrm>
              <a:off x="616569" y="6679810"/>
              <a:ext cx="2188283" cy="203596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8B407FBE-AE99-427F-B6B7-DB9EEF32D5CF}"/>
                </a:ext>
              </a:extLst>
            </p:cNvPr>
            <p:cNvSpPr txBox="1"/>
            <p:nvPr/>
          </p:nvSpPr>
          <p:spPr>
            <a:xfrm>
              <a:off x="3564399" y="5955415"/>
              <a:ext cx="3178173" cy="964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⑥　ポイントを獲得した画面を印刷しよう！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ts val="1400"/>
                </a:lnSpc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分で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0.5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ポイント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(30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分未満０ポイント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ts val="1400"/>
                </a:lnSpc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１回の上限は１時間１ポイント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ts val="1400"/>
                </a:lnSpc>
              </a:pPr>
              <a:r>
                <a:rPr kumimoji="1" lang="ja-JP" altLang="en-US" sz="1200" b="1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１日の上限は２ポイント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だよ</a:t>
              </a:r>
            </a:p>
            <a:p>
              <a:pPr>
                <a:lnSpc>
                  <a:spcPts val="1200"/>
                </a:lnSpc>
              </a:pPr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75" name="図 74">
              <a:extLst>
                <a:ext uri="{FF2B5EF4-FFF2-40B4-BE49-F238E27FC236}">
                  <a16:creationId xmlns:a16="http://schemas.microsoft.com/office/drawing/2014/main" id="{A5C1CA2E-9094-4C8E-9540-5455A792AD4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29466" t="11424" r="15105" b="6358"/>
            <a:stretch/>
          </p:blipFill>
          <p:spPr>
            <a:xfrm>
              <a:off x="5180616" y="6788212"/>
              <a:ext cx="1370937" cy="198791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DEA78BBA-868D-4997-88C7-4BE214342336}"/>
              </a:ext>
            </a:extLst>
          </p:cNvPr>
          <p:cNvSpPr txBox="1"/>
          <p:nvPr/>
        </p:nvSpPr>
        <p:spPr>
          <a:xfrm>
            <a:off x="519359" y="8713194"/>
            <a:ext cx="6068198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　獲得したポイントは、授業外ポイント制度（ゆうゆうポイントラリー）の認定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証申請時の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ポイントのうち、</a:t>
            </a:r>
            <a:r>
              <a:rPr kumimoji="1"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に充てることができるよ。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それ以外のポイントは、ゆうゆうポイントラリー対象講座に参加するとも</a:t>
            </a:r>
            <a:r>
              <a:rPr kumimoji="1"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えるよ。以下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から探してね♪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500"/>
              </a:lnSpc>
            </a:pPr>
            <a:r>
              <a:rPr kumimoji="1" lang="en-US" altLang="ja-JP" sz="1400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https://www.manabi.pref.shizuoka.jp/about/yuyunet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>
              <a:lnSpc>
                <a:spcPts val="15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認定証申請時に、ゆうゆうポイントラリーカードと一緒に、ポイント獲得画面を印刷したものを送付してね。　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CB5CA0E-8A2B-4CE9-8255-C38C29049351}"/>
              </a:ext>
            </a:extLst>
          </p:cNvPr>
          <p:cNvSpPr/>
          <p:nvPr/>
        </p:nvSpPr>
        <p:spPr>
          <a:xfrm>
            <a:off x="1348463" y="8009409"/>
            <a:ext cx="801658" cy="198306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49528A7-8E49-4F43-BB11-80FEE44F5232}"/>
              </a:ext>
            </a:extLst>
          </p:cNvPr>
          <p:cNvGrpSpPr/>
          <p:nvPr/>
        </p:nvGrpSpPr>
        <p:grpSpPr>
          <a:xfrm>
            <a:off x="1988014" y="9935334"/>
            <a:ext cx="2707328" cy="1113136"/>
            <a:chOff x="763768" y="9533749"/>
            <a:chExt cx="2707328" cy="1113136"/>
          </a:xfrm>
        </p:grpSpPr>
        <p:pic>
          <p:nvPicPr>
            <p:cNvPr id="77" name="図 76">
              <a:extLst>
                <a:ext uri="{FF2B5EF4-FFF2-40B4-BE49-F238E27FC236}">
                  <a16:creationId xmlns:a16="http://schemas.microsoft.com/office/drawing/2014/main" id="{BD8AB5D4-D49A-42A3-A38B-7064A4F168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10000" b="90000" l="9434" r="96226">
                          <a14:foregroundMark x1="9434" y1="84000" x2="13208" y2="18000"/>
                          <a14:foregroundMark x1="69811" y1="73333" x2="90094" y2="73333"/>
                          <a14:foregroundMark x1="90566" y1="56667" x2="90094" y2="70667"/>
                          <a14:foregroundMark x1="84906" y1="52000" x2="87264" y2="55333"/>
                          <a14:foregroundMark x1="87264" y1="52000" x2="89151" y2="55333"/>
                          <a14:foregroundMark x1="91038" y1="84667" x2="77358" y2="89333"/>
                          <a14:foregroundMark x1="77358" y1="87333" x2="72170" y2="84000"/>
                          <a14:foregroundMark x1="72170" y1="87333" x2="73113" y2="90000"/>
                          <a14:foregroundMark x1="92453" y1="84667" x2="96226" y2="7333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897864" y="9533749"/>
              <a:ext cx="1573232" cy="1113136"/>
            </a:xfrm>
            <a:prstGeom prst="rect">
              <a:avLst/>
            </a:prstGeom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A91411DD-2C82-427C-922C-F06FA0C02507}"/>
                </a:ext>
              </a:extLst>
            </p:cNvPr>
            <p:cNvPicPr/>
            <p:nvPr/>
          </p:nvPicPr>
          <p:blipFill rotWithShape="1">
            <a:blip r:embed="rId7"/>
            <a:srcRect l="20293" t="12720" r="62202" b="33086"/>
            <a:stretch/>
          </p:blipFill>
          <p:spPr>
            <a:xfrm>
              <a:off x="763768" y="9755881"/>
              <a:ext cx="502705" cy="69361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79" name="図 78">
              <a:extLst>
                <a:ext uri="{FF2B5EF4-FFF2-40B4-BE49-F238E27FC236}">
                  <a16:creationId xmlns:a16="http://schemas.microsoft.com/office/drawing/2014/main" id="{130F339C-4DBA-4ECC-AF8D-8B7BB54B71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29466" t="11424" r="15105" b="6358"/>
            <a:stretch/>
          </p:blipFill>
          <p:spPr>
            <a:xfrm>
              <a:off x="1381725" y="9755881"/>
              <a:ext cx="490308" cy="71096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pic>
        <p:nvPicPr>
          <p:cNvPr id="1026" name="Picture 2" descr="手紙を運ぶヤギのイラスト">
            <a:extLst>
              <a:ext uri="{FF2B5EF4-FFF2-40B4-BE49-F238E27FC236}">
                <a16:creationId xmlns:a16="http://schemas.microsoft.com/office/drawing/2014/main" id="{0CF269A5-F4DE-453F-94A9-974832D56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650" y="9935334"/>
            <a:ext cx="883653" cy="99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矢印: 右 79">
            <a:extLst>
              <a:ext uri="{FF2B5EF4-FFF2-40B4-BE49-F238E27FC236}">
                <a16:creationId xmlns:a16="http://schemas.microsoft.com/office/drawing/2014/main" id="{9868F486-6CB8-4CD1-87DA-5519556DE482}"/>
              </a:ext>
            </a:extLst>
          </p:cNvPr>
          <p:cNvSpPr/>
          <p:nvPr/>
        </p:nvSpPr>
        <p:spPr>
          <a:xfrm rot="5400000">
            <a:off x="4835199" y="3091200"/>
            <a:ext cx="363900" cy="482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矢印: 右 80">
            <a:extLst>
              <a:ext uri="{FF2B5EF4-FFF2-40B4-BE49-F238E27FC236}">
                <a16:creationId xmlns:a16="http://schemas.microsoft.com/office/drawing/2014/main" id="{225CC358-E704-4F87-A7DE-873E1BF9D222}"/>
              </a:ext>
            </a:extLst>
          </p:cNvPr>
          <p:cNvSpPr/>
          <p:nvPr/>
        </p:nvSpPr>
        <p:spPr>
          <a:xfrm rot="5400000">
            <a:off x="1582988" y="5433676"/>
            <a:ext cx="327452" cy="4826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11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730</TotalTime>
  <Words>280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あすなろ学習室 ゆうゆうポイントラリーについて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あすなろ学習室 ゆうゆうポイントラリーについて</dc:title>
  <dc:creator>L-PC15</dc:creator>
  <cp:lastModifiedBy>L-PC15</cp:lastModifiedBy>
  <cp:revision>31</cp:revision>
  <cp:lastPrinted>2023-12-21T04:06:02Z</cp:lastPrinted>
  <dcterms:created xsi:type="dcterms:W3CDTF">2023-11-21T06:57:02Z</dcterms:created>
  <dcterms:modified xsi:type="dcterms:W3CDTF">2023-12-21T04:06:21Z</dcterms:modified>
</cp:coreProperties>
</file>